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335853248" r:id="rId1"/>
  </p:sldMasterIdLst>
  <p:notesMasterIdLst>
    <p:notesMasterId r:id="rId5"/>
  </p:notesMasterIdLst>
  <p:sldIdLst>
    <p:sldId id="265" r:id="rId2"/>
    <p:sldId id="286" r:id="rId3"/>
    <p:sldId id="289" r:id="rId4"/>
  </p:sldIdLst>
  <p:sldSz cx="12192000" cy="6858000"/>
  <p:notesSz cx="6188075" cy="93202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.labahn" initials="" lastIdx="17" clrIdx="1">
    <p:extLst/>
  </p:cmAuthor>
  <p:cmAuthor id="2" name="r.schaller" initials="" lastIdx="4" clrIdx="2">
    <p:extLst/>
  </p:cmAuthor>
  <p:cmAuthor id="3" name="Labahn, Jana (IQSH)" initials="LJ(" lastIdx="1" clrIdx="3">
    <p:extLst>
      <p:ext uri="{19B8F6BF-5375-455C-9EA6-DF929625EA0E}">
        <p15:presenceInfo xmlns:p15="http://schemas.microsoft.com/office/powerpoint/2012/main" userId="S-1-5-21-1715567821-1935655697-1801674531-17018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90" autoAdjust="0"/>
    <p:restoredTop sz="94419" autoAdjust="0"/>
  </p:normalViewPr>
  <p:slideViewPr>
    <p:cSldViewPr>
      <p:cViewPr>
        <p:scale>
          <a:sx n="100" d="100"/>
          <a:sy n="100" d="100"/>
        </p:scale>
        <p:origin x="582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898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57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2857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2857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2857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2857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2857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2857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2857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2857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4950460" cy="3669834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C827-2266-490B-AF9F-98D2A61E1A88}" type="datetimeFigureOut">
              <a:rPr lang="de-DE" smtClean="0"/>
              <a:t>21.10.2024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47BD4-B819-6DE5-958F-9F69118970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2727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C827-2266-490B-AF9F-98D2A61E1A88}" type="datetimeFigureOut">
              <a:rPr lang="de-DE" smtClean="0"/>
              <a:t>21.10.2024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47BD4-B819-6DE5-958F-9F69118970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7944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C827-2266-490B-AF9F-98D2A61E1A88}" type="datetimeFigureOut">
              <a:rPr lang="de-DE" smtClean="0"/>
              <a:t>21.10.2024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47BD4-B819-6DE5-958F-9F69118970C7}" type="slidenum">
              <a:rPr lang="de-DE" smtClean="0"/>
              <a:t>‹Nr.›</a:t>
            </a:fld>
            <a:endParaRPr lang="de-D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0572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C827-2266-490B-AF9F-98D2A61E1A88}" type="datetimeFigureOut">
              <a:rPr lang="de-DE" smtClean="0"/>
              <a:t>21.10.2024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47BD4-B819-6DE5-958F-9F69118970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8165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C827-2266-490B-AF9F-98D2A61E1A88}" type="datetimeFigureOut">
              <a:rPr lang="de-DE" smtClean="0"/>
              <a:t>21.10.2024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47BD4-B819-6DE5-958F-9F69118970C7}" type="slidenum">
              <a:rPr lang="de-DE" smtClean="0"/>
              <a:t>‹Nr.›</a:t>
            </a:fld>
            <a:endParaRPr lang="de-D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3331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C827-2266-490B-AF9F-98D2A61E1A88}" type="datetimeFigureOut">
              <a:rPr lang="de-DE" smtClean="0"/>
              <a:t>21.10.2024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47BD4-B819-6DE5-958F-9F69118970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6183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C827-2266-490B-AF9F-98D2A61E1A88}" type="datetimeFigureOut">
              <a:rPr lang="de-DE" smtClean="0"/>
              <a:t>21.10.2024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47BD4-B819-6DE5-958F-9F69118970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1768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C827-2266-490B-AF9F-98D2A61E1A88}" type="datetimeFigureOut">
              <a:rPr lang="de-DE" smtClean="0"/>
              <a:t>21.10.2024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47BD4-B819-6DE5-958F-9F69118970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6044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for titl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lIns="91440" tIns="45720" rIns="91440" bIns="45720" rtlCol="0">
            <a:normAutofit/>
          </a:bodyPr>
          <a:lstStyle>
            <a:lvl1pPr>
              <a:buNone/>
              <a:defRPr/>
            </a:lvl1pPr>
          </a:lstStyle>
          <a:p>
            <a:r>
              <a:t>Klicken, um Master-Titelstil zu bearbeiten</a:t>
            </a:r>
            <a:endParaRPr/>
          </a:p>
        </p:txBody>
      </p:sp>
      <p:sp>
        <p:nvSpPr>
          <p:cNvPr id="5" name="Placeholder for body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</p:spPr>
        <p:txBody>
          <a:bodyPr lIns="91440" tIns="45720" rIns="91440" bIns="45720" rtlCol="0"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t>Erste Ebene</a:t>
            </a:r>
            <a:endParaRPr/>
          </a:p>
          <a:p>
            <a:pPr lvl="1"/>
            <a:r>
              <a:t>Zweite Ebene</a:t>
            </a:r>
            <a:endParaRPr/>
          </a:p>
          <a:p>
            <a:pPr lvl="2"/>
            <a:r>
              <a:t>Dritte Ebene</a:t>
            </a:r>
            <a:endParaRPr/>
          </a:p>
          <a:p>
            <a:pPr lvl="3"/>
            <a:r>
              <a:t>Vierte Ebene</a:t>
            </a:r>
            <a:endParaRPr/>
          </a:p>
          <a:p>
            <a:pPr lvl="4"/>
            <a:r>
              <a:t>Fünfte Ebene</a:t>
            </a:r>
            <a:endParaRPr/>
          </a:p>
          <a:p>
            <a:pPr lvl="5"/>
            <a:r>
              <a:t>Sechste Ebene</a:t>
            </a:r>
            <a:endParaRPr/>
          </a:p>
          <a:p>
            <a:pPr lvl="6"/>
            <a:r>
              <a:t>Siebte Ebene</a:t>
            </a:r>
            <a:endParaRPr/>
          </a:p>
          <a:p>
            <a:pPr lvl="7"/>
            <a:r>
              <a:t>Achte Ebene</a:t>
            </a:r>
            <a:endParaRPr/>
          </a:p>
          <a:p>
            <a:pPr lvl="8"/>
            <a:r>
              <a:t>Neunten Ebene</a:t>
            </a:r>
            <a:endParaRPr/>
          </a:p>
        </p:txBody>
      </p:sp>
      <p:sp>
        <p:nvSpPr>
          <p:cNvPr id="6" name="Placeholder for sldNum"/>
          <p:cNvSpPr>
            <a:spLocks noGrp="1"/>
          </p:cNvSpPr>
          <p:nvPr>
            <p:ph type="sldNum" idx="2"/>
          </p:nvPr>
        </p:nvSpPr>
        <p:spPr>
          <a:prstGeom prst="rect">
            <a:avLst/>
          </a:prstGeom>
          <a:noFill/>
        </p:spPr>
        <p:txBody>
          <a:bodyPr lIns="91440" tIns="45720" rIns="91440" bIns="45720" rtlCol="0">
            <a:normAutofit/>
          </a:bodyPr>
          <a:lstStyle>
            <a:lvl1pPr>
              <a:buNone/>
              <a:defRPr/>
            </a:lvl1pPr>
          </a:lstStyle>
          <a:p>
            <a:fld id="{30A6D17D-055B-4B54-B26B-91B619550665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8637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C827-2266-490B-AF9F-98D2A61E1A88}" type="datetimeFigureOut">
              <a:rPr lang="de-DE" smtClean="0"/>
              <a:t>21.10.2024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47BD4-B819-6DE5-958F-9F69118970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192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C827-2266-490B-AF9F-98D2A61E1A88}" type="datetimeFigureOut">
              <a:rPr lang="de-DE" smtClean="0"/>
              <a:t>21.10.2024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47BD4-B819-6DE5-958F-9F69118970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239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C827-2266-490B-AF9F-98D2A61E1A88}" type="datetimeFigureOut">
              <a:rPr lang="de-DE" smtClean="0"/>
              <a:t>21.10.2024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47BD4-B819-6DE5-958F-9F69118970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2889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C827-2266-490B-AF9F-98D2A61E1A88}" type="datetimeFigureOut">
              <a:rPr lang="de-DE" smtClean="0"/>
              <a:t>21.10.2024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47BD4-B819-6DE5-958F-9F69118970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1591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C827-2266-490B-AF9F-98D2A61E1A88}" type="datetimeFigureOut">
              <a:rPr lang="de-DE" smtClean="0"/>
              <a:t>21.10.2024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47BD4-B819-6DE5-958F-9F69118970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5628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C827-2266-490B-AF9F-98D2A61E1A88}" type="datetimeFigureOut">
              <a:rPr lang="de-DE" smtClean="0"/>
              <a:t>21.10.2024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47BD4-B819-6DE5-958F-9F69118970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8643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C827-2266-490B-AF9F-98D2A61E1A88}" type="datetimeFigureOut">
              <a:rPr lang="de-DE" smtClean="0"/>
              <a:t>21.10.2024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47BD4-B819-6DE5-958F-9F69118970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0138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47BD4-B819-6DE5-958F-9F69118970C7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C827-2266-490B-AF9F-98D2A61E1A88}" type="datetimeFigureOut">
              <a:rPr lang="de-DE" smtClean="0"/>
              <a:t>21.10.2024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4256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9C827-2266-490B-AF9F-98D2A61E1A88}" type="datetimeFigureOut">
              <a:rPr lang="de-DE" smtClean="0"/>
              <a:t>21.10.2024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9D47BD4-B819-6DE5-958F-9F69118970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0787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335853249" r:id="rId1"/>
    <p:sldLayoutId id="2335853250" r:id="rId2"/>
    <p:sldLayoutId id="2335853251" r:id="rId3"/>
    <p:sldLayoutId id="2335853252" r:id="rId4"/>
    <p:sldLayoutId id="2335853253" r:id="rId5"/>
    <p:sldLayoutId id="2335853254" r:id="rId6"/>
    <p:sldLayoutId id="2335853255" r:id="rId7"/>
    <p:sldLayoutId id="2335853256" r:id="rId8"/>
    <p:sldLayoutId id="2335853257" r:id="rId9"/>
    <p:sldLayoutId id="2335853258" r:id="rId10"/>
    <p:sldLayoutId id="2335853259" r:id="rId11"/>
    <p:sldLayoutId id="2335853260" r:id="rId12"/>
    <p:sldLayoutId id="2335853261" r:id="rId13"/>
    <p:sldLayoutId id="2335853262" r:id="rId14"/>
    <p:sldLayoutId id="2335853263" r:id="rId15"/>
    <p:sldLayoutId id="2335853264" r:id="rId16"/>
    <p:sldLayoutId id="23358532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xelio.de/" TargetMode="External"/><Relationship Id="rId2" Type="http://schemas.openxmlformats.org/officeDocument/2006/relationships/hyperlink" Target="https://www.find-das-bild.de/" TargetMode="Externa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nd-das-bild.de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www.pixelio.d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64204" y="497614"/>
          <a:ext cx="12192000" cy="4141653"/>
          <a:chOff x="564204" y="497614"/>
          <a:chExt cx="12192000" cy="4141653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606" y="18534"/>
            <a:ext cx="12177394" cy="1320800"/>
          </a:xfrm>
        </p:spPr>
        <p:txBody>
          <a:bodyPr anchor="ctr">
            <a:normAutofit/>
          </a:bodyPr>
          <a:lstStyle/>
          <a:p>
            <a:pPr algn="ctr"/>
            <a:r>
              <a:rPr lang="de-DE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Paulas Konzertposter </a:t>
            </a:r>
            <a:r>
              <a:rPr lang="de-DE" sz="4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Lizenzrechte von </a:t>
            </a:r>
            <a:r>
              <a:rPr lang="de-DE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Werken</a:t>
            </a:r>
            <a:endParaRPr lang="de-DE" sz="4400" b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Textfeld 72"/>
          <p:cNvSpPr txBox="1"/>
          <p:nvPr/>
        </p:nvSpPr>
        <p:spPr>
          <a:xfrm>
            <a:off x="407368" y="1484784"/>
            <a:ext cx="6048672" cy="526297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de-DE" sz="2800" dirty="0">
                <a:solidFill>
                  <a:srgbClr val="000000"/>
                </a:solidFill>
                <a:latin typeface="Calibri" panose="020F0502020204030204" pitchFamily="34" charset="0"/>
              </a:rPr>
              <a:t>Paula nutzt fremde Bilder für ihre </a:t>
            </a:r>
            <a:r>
              <a:rPr lang="de-DE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Konzertposter</a:t>
            </a:r>
            <a:r>
              <a:rPr lang="de-DE" sz="2800" dirty="0">
                <a:solidFill>
                  <a:srgbClr val="000000"/>
                </a:solidFill>
                <a:latin typeface="Calibri" panose="020F0502020204030204" pitchFamily="34" charset="0"/>
              </a:rPr>
              <a:t>. Sie hat sich für ihr erstes Album besonders von ihrem großen Idol </a:t>
            </a:r>
            <a:r>
              <a:rPr lang="de-DE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Ariana </a:t>
            </a:r>
            <a:r>
              <a:rPr lang="de-DE" sz="2800" dirty="0">
                <a:solidFill>
                  <a:srgbClr val="000000"/>
                </a:solidFill>
                <a:latin typeface="Calibri" panose="020F0502020204030204" pitchFamily="34" charset="0"/>
              </a:rPr>
              <a:t>Grande inspirieren lassen und hat eine Fotomontage erstellt. Die Druckerei möchte den Druck nicht starten. </a:t>
            </a:r>
            <a:endParaRPr lang="de-DE" sz="28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Was </a:t>
            </a:r>
            <a:r>
              <a:rPr lang="de-DE" sz="2800" dirty="0">
                <a:solidFill>
                  <a:srgbClr val="000000"/>
                </a:solidFill>
                <a:latin typeface="Calibri" panose="020F0502020204030204" pitchFamily="34" charset="0"/>
              </a:rPr>
              <a:t>könnte das Problem sein</a:t>
            </a:r>
            <a:r>
              <a:rPr lang="de-DE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Hast Du schon einmal die Werke einer anderen Person benutzt, ohne um Erlaubnis zu fragen? Welche Beispiele fallen Dir ein? </a:t>
            </a:r>
            <a:endParaRPr lang="de-DE" sz="28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0" y="1556792"/>
            <a:ext cx="4311148" cy="3171078"/>
          </a:xfrm>
          <a:prstGeom prst="rect">
            <a:avLst/>
          </a:prstGeom>
        </p:spPr>
      </p:pic>
      <p:sp>
        <p:nvSpPr>
          <p:cNvPr id="6" name="Textfeld 2"/>
          <p:cNvSpPr txBox="1">
            <a:spLocks noChangeArrowheads="1"/>
          </p:cNvSpPr>
          <p:nvPr/>
        </p:nvSpPr>
        <p:spPr bwMode="auto">
          <a:xfrm>
            <a:off x="7464152" y="4941168"/>
            <a:ext cx="3744416" cy="122495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Werke können nicht nur gemalte Bilder, sondern auch Fotografien, Skulpturen, aber auch Videoaufnahmen, Musikstücke und vieles mehr sein.</a:t>
            </a:r>
            <a:endParaRPr lang="de-DE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0324"/>
            <a:ext cx="12192000" cy="1320800"/>
          </a:xfrm>
        </p:spPr>
        <p:txBody>
          <a:bodyPr anchor="ctr">
            <a:normAutofit/>
          </a:bodyPr>
          <a:lstStyle/>
          <a:p>
            <a:pPr algn="ctr"/>
            <a:r>
              <a:rPr lang="de-DE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Paulas Konzertposter </a:t>
            </a:r>
            <a:r>
              <a:rPr lang="de-DE" sz="4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Lizenzrechte von Werken</a:t>
            </a:r>
            <a:endParaRPr lang="de-DE" sz="4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416" y="1383786"/>
            <a:ext cx="4249688" cy="4351338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0000"/>
                </a:solidFill>
                <a:latin typeface="Calibri" panose="020F0502020204030204" pitchFamily="34" charset="0"/>
              </a:rPr>
              <a:t>Paula besitzt weder Urheber- noch Lizenzrechte an den verwendeten Bildern und muss nun schnell einen Ersatz kreieren, damit die Werbung für ihre Konzerte starten können.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0000"/>
                </a:solidFill>
                <a:latin typeface="Calibri" panose="020F0502020204030204" pitchFamily="34" charset="0"/>
              </a:rPr>
              <a:t>Die Druckerei gibt ihr den Tipp 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Bilderdatenbanken, </a:t>
            </a:r>
            <a:r>
              <a:rPr lang="de-DE" sz="2400" dirty="0">
                <a:solidFill>
                  <a:srgbClr val="000000"/>
                </a:solidFill>
                <a:latin typeface="Calibri" panose="020F0502020204030204" pitchFamily="34" charset="0"/>
              </a:rPr>
              <a:t>wie 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z. B. 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  <a:hlinkClick r:id="rId2"/>
              </a:rPr>
              <a:t>find-das-bild.de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oder 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  <a:hlinkClick r:id="rId3"/>
              </a:rPr>
              <a:t>pixelio.de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de-DE" sz="2400" dirty="0">
                <a:solidFill>
                  <a:srgbClr val="000000"/>
                </a:solidFill>
                <a:latin typeface="Calibri" panose="020F0502020204030204" pitchFamily="34" charset="0"/>
              </a:rPr>
              <a:t>zu nutzen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de-DE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4640" y="1383786"/>
            <a:ext cx="4507629" cy="275499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5878" y="3933056"/>
            <a:ext cx="6845151" cy="250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66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72" y="0"/>
            <a:ext cx="12126300" cy="1320800"/>
          </a:xfrm>
        </p:spPr>
        <p:txBody>
          <a:bodyPr anchor="ctr">
            <a:normAutofit/>
          </a:bodyPr>
          <a:lstStyle/>
          <a:p>
            <a:pPr algn="ctr"/>
            <a:r>
              <a:rPr lang="de-DE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Paulas Konzertposter </a:t>
            </a:r>
            <a:r>
              <a:rPr lang="de-DE" sz="4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Lizenzrechte von Werken</a:t>
            </a:r>
            <a:endParaRPr lang="de-DE" sz="4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939" y="1383786"/>
            <a:ext cx="5413030" cy="5040000"/>
          </a:xfrm>
          <a:prstGeom prst="rect">
            <a:avLst/>
          </a:prstGeom>
        </p:spPr>
      </p:pic>
      <p:sp>
        <p:nvSpPr>
          <p:cNvPr id="9" name="Textplatzhalter 2"/>
          <p:cNvSpPr>
            <a:spLocks noGrp="1"/>
          </p:cNvSpPr>
          <p:nvPr>
            <p:ph type="body" idx="1"/>
          </p:nvPr>
        </p:nvSpPr>
        <p:spPr>
          <a:xfrm>
            <a:off x="839416" y="1383786"/>
            <a:ext cx="4249688" cy="4351338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0000"/>
                </a:solidFill>
                <a:latin typeface="Calibri" panose="020F0502020204030204" pitchFamily="34" charset="0"/>
              </a:rPr>
              <a:t>Paula besitzt weder Urheber- noch Lizenzrechte an den verwendeten Bildern und muss nun schnell einen Ersatz kreieren, damit die Werbung für ihre Konzerte starten können.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0000"/>
                </a:solidFill>
                <a:latin typeface="Calibri" panose="020F0502020204030204" pitchFamily="34" charset="0"/>
              </a:rPr>
              <a:t>Die Druckerei gibt ihr den Tipp 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Bilderdatenbanken, </a:t>
            </a:r>
            <a:r>
              <a:rPr lang="de-DE" sz="2400" dirty="0">
                <a:solidFill>
                  <a:srgbClr val="000000"/>
                </a:solidFill>
                <a:latin typeface="Calibri" panose="020F0502020204030204" pitchFamily="34" charset="0"/>
              </a:rPr>
              <a:t>wie 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z. B. 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  <a:hlinkClick r:id="rId3"/>
              </a:rPr>
              <a:t>find-das-bild.de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oder 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  <a:hlinkClick r:id="rId4"/>
              </a:rPr>
              <a:t>pixelio.de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de-DE" sz="2400" dirty="0">
                <a:solidFill>
                  <a:srgbClr val="000000"/>
                </a:solidFill>
                <a:latin typeface="Calibri" panose="020F0502020204030204" pitchFamily="34" charset="0"/>
              </a:rPr>
              <a:t>zu nutzen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de-DE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87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heme2">
  <a:themeElements>
    <a:clrScheme name="Theme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202</Words>
  <Application>Microsoft Office PowerPoint</Application>
  <PresentationFormat>Breitbild</PresentationFormat>
  <Paragraphs>11</Paragraphs>
  <Slides>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Arial</vt:lpstr>
      <vt:lpstr>Calibri</vt:lpstr>
      <vt:lpstr>Trebuchet MS</vt:lpstr>
      <vt:lpstr>Wingdings 3</vt:lpstr>
      <vt:lpstr>Facette</vt:lpstr>
      <vt:lpstr>Paulas Konzertposter – Lizenzrechte von Werken</vt:lpstr>
      <vt:lpstr>Paulas Konzertposter – Lizenzrechte von Werken</vt:lpstr>
      <vt:lpstr>Paulas Konzertposter – Lizenzrechte von Werken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Hundertmark, Svea (IQSH)</cp:lastModifiedBy>
  <cp:revision>74</cp:revision>
  <dcterms:created xsi:type="dcterms:W3CDTF">2022-03-09T14:42:00Z</dcterms:created>
  <dcterms:modified xsi:type="dcterms:W3CDTF">2024-10-21T12:11:20Z</dcterms:modified>
  <cp:category/>
</cp:coreProperties>
</file>