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335853248" r:id="rId1"/>
  </p:sldMasterIdLst>
  <p:notesMasterIdLst>
    <p:notesMasterId r:id="rId5"/>
  </p:notesMasterIdLst>
  <p:sldIdLst>
    <p:sldId id="293" r:id="rId2"/>
    <p:sldId id="294" r:id="rId3"/>
    <p:sldId id="295" r:id="rId4"/>
  </p:sldIdLst>
  <p:sldSz cx="12192000" cy="6858000"/>
  <p:notesSz cx="6188075" cy="93202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.labahn" initials="" lastIdx="17" clrIdx="1">
    <p:extLst/>
  </p:cmAuthor>
  <p:cmAuthor id="2" name="r.schaller" initials="" lastIdx="4" clrIdx="2">
    <p:extLst/>
  </p:cmAuthor>
  <p:cmAuthor id="3" name="Labahn, Jana (IQSH)" initials="LJ(" lastIdx="1" clrIdx="3">
    <p:extLst>
      <p:ext uri="{19B8F6BF-5375-455C-9EA6-DF929625EA0E}">
        <p15:presenceInfo xmlns:p15="http://schemas.microsoft.com/office/powerpoint/2012/main" userId="S-1-5-21-1715567821-1935655697-1801674531-170185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228" autoAdjust="0"/>
    <p:restoredTop sz="82449" autoAdjust="0"/>
  </p:normalViewPr>
  <p:slideViewPr>
    <p:cSldViewPr>
      <p:cViewPr varScale="1">
        <p:scale>
          <a:sx n="101" d="100"/>
          <a:sy n="101" d="100"/>
        </p:scale>
        <p:origin x="547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8986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8575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28575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28575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28575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28575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28575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28575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28575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28575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"/>
          <p:cNvSpPr>
            <a:spLocks noGrp="1"/>
          </p:cNvSpPr>
          <p:nvPr>
            <p:ph type="body" idx="1"/>
          </p:nvPr>
        </p:nvSpPr>
        <p:spPr>
          <a:xfrm>
            <a:off x="0" y="0"/>
            <a:ext cx="5486400" cy="3600450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632399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"/>
          <p:cNvSpPr>
            <a:spLocks noGrp="1"/>
          </p:cNvSpPr>
          <p:nvPr>
            <p:ph type="body" idx="1"/>
          </p:nvPr>
        </p:nvSpPr>
        <p:spPr>
          <a:xfrm>
            <a:off x="0" y="0"/>
            <a:ext cx="5486400" cy="3600450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de-DE" spc="0" noProof="0" dirty="0" smtClean="0"/>
              <a:t>Alternativ gibt es bei </a:t>
            </a:r>
            <a:r>
              <a:rPr lang="de-DE" spc="0" noProof="0" dirty="0" err="1" smtClean="0"/>
              <a:t>learningsnack</a:t>
            </a:r>
            <a:r>
              <a:rPr lang="de-DE" spc="0" noProof="0" dirty="0" smtClean="0"/>
              <a:t> auch: Instagram, WhatsApp und </a:t>
            </a:r>
            <a:r>
              <a:rPr lang="de-DE" spc="0" noProof="0" dirty="0" err="1" smtClean="0"/>
              <a:t>Snapchat</a:t>
            </a:r>
            <a:r>
              <a:rPr lang="de-DE" spc="0" noProof="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492762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"/>
          <p:cNvSpPr>
            <a:spLocks noGrp="1"/>
          </p:cNvSpPr>
          <p:nvPr>
            <p:ph type="body" idx="1"/>
          </p:nvPr>
        </p:nvSpPr>
        <p:spPr>
          <a:xfrm>
            <a:off x="0" y="0"/>
            <a:ext cx="5486400" cy="3600450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spc="0" dirty="0" smtClean="0"/>
              <a:t>Link </a:t>
            </a:r>
            <a:r>
              <a:rPr lang="de-DE" spc="0" noProof="0" dirty="0" smtClean="0"/>
              <a:t>für</a:t>
            </a:r>
            <a:r>
              <a:rPr lang="en-US" spc="0" dirty="0" smtClean="0"/>
              <a:t> </a:t>
            </a:r>
            <a:r>
              <a:rPr lang="de-DE" spc="0" noProof="0" dirty="0" smtClean="0"/>
              <a:t>Einzelarbeit</a:t>
            </a:r>
            <a:r>
              <a:rPr lang="en-US" spc="0" dirty="0" smtClean="0"/>
              <a:t> </a:t>
            </a:r>
            <a:r>
              <a:rPr lang="de-DE" spc="0" noProof="0" dirty="0" smtClean="0"/>
              <a:t>nutzbar </a:t>
            </a:r>
            <a:r>
              <a:rPr lang="de-DE" dirty="0" smtClean="0"/>
              <a:t>https://www.learningsnacks.de/share/136722</a:t>
            </a:r>
          </a:p>
          <a:p>
            <a:pPr marL="0" indent="0">
              <a:buNone/>
            </a:pPr>
            <a:r>
              <a:rPr lang="en-US" spc="0" dirty="0" smtClean="0"/>
              <a:t>Live-Game </a:t>
            </a:r>
            <a:r>
              <a:rPr lang="de-DE" spc="0" noProof="0" dirty="0" smtClean="0"/>
              <a:t>möglich</a:t>
            </a:r>
            <a:r>
              <a:rPr lang="en-US" spc="0" dirty="0" smtClean="0"/>
              <a:t>,</a:t>
            </a:r>
            <a:r>
              <a:rPr lang="en-US" spc="0" baseline="0" dirty="0" smtClean="0"/>
              <a:t> </a:t>
            </a:r>
            <a:r>
              <a:rPr lang="de-DE" spc="0" baseline="0" noProof="0" dirty="0" smtClean="0"/>
              <a:t>aber</a:t>
            </a:r>
            <a:r>
              <a:rPr lang="en-US" spc="0" baseline="0" dirty="0" smtClean="0"/>
              <a:t>:</a:t>
            </a:r>
            <a:endParaRPr lang="en-US" spc="0" dirty="0" smtClean="0"/>
          </a:p>
          <a:p>
            <a:pPr marL="0" indent="0">
              <a:buNone/>
            </a:pPr>
            <a:r>
              <a:rPr lang="de-DE" spc="0" noProof="0" dirty="0" smtClean="0"/>
              <a:t>Achtung</a:t>
            </a:r>
            <a:r>
              <a:rPr lang="en-US" spc="0" dirty="0" smtClean="0"/>
              <a:t>: Pin muss </a:t>
            </a:r>
            <a:r>
              <a:rPr lang="de-DE" spc="0" noProof="0" dirty="0" smtClean="0"/>
              <a:t>neu</a:t>
            </a:r>
            <a:r>
              <a:rPr lang="en-US" spc="0" dirty="0" smtClean="0"/>
              <a:t> </a:t>
            </a:r>
            <a:r>
              <a:rPr lang="de-DE" spc="0" noProof="0" dirty="0" smtClean="0"/>
              <a:t>erstellt</a:t>
            </a:r>
            <a:r>
              <a:rPr lang="en-US" spc="0" dirty="0" smtClean="0"/>
              <a:t> </a:t>
            </a:r>
            <a:r>
              <a:rPr lang="de-DE" spc="0" noProof="0" dirty="0" smtClean="0"/>
              <a:t>werden</a:t>
            </a:r>
            <a:r>
              <a:rPr lang="en-US" spc="0" dirty="0" smtClean="0"/>
              <a:t>,</a:t>
            </a:r>
            <a:r>
              <a:rPr lang="en-US" spc="0" baseline="0" dirty="0" smtClean="0"/>
              <a:t> da </a:t>
            </a:r>
            <a:r>
              <a:rPr lang="de-DE" spc="0" baseline="0" noProof="0" dirty="0" smtClean="0"/>
              <a:t>er</a:t>
            </a:r>
            <a:r>
              <a:rPr lang="en-US" spc="0" baseline="0" dirty="0" smtClean="0"/>
              <a:t> </a:t>
            </a:r>
            <a:r>
              <a:rPr lang="de-DE" spc="0" baseline="0" noProof="0" dirty="0" smtClean="0"/>
              <a:t>nur</a:t>
            </a:r>
            <a:r>
              <a:rPr lang="en-US" spc="0" baseline="0" dirty="0" smtClean="0"/>
              <a:t> </a:t>
            </a:r>
            <a:r>
              <a:rPr lang="de-DE" spc="0" baseline="0" noProof="0" dirty="0" smtClean="0"/>
              <a:t>kurzzeitig</a:t>
            </a:r>
            <a:r>
              <a:rPr lang="en-US" spc="0" baseline="0" dirty="0" smtClean="0"/>
              <a:t> </a:t>
            </a:r>
            <a:r>
              <a:rPr lang="de-DE" spc="0" baseline="0" noProof="0" dirty="0" smtClean="0"/>
              <a:t>zur</a:t>
            </a:r>
            <a:r>
              <a:rPr lang="en-US" spc="0" baseline="0" dirty="0" smtClean="0"/>
              <a:t> </a:t>
            </a:r>
            <a:r>
              <a:rPr lang="de-DE" spc="0" baseline="0" noProof="0" dirty="0" smtClean="0"/>
              <a:t>Verfügung</a:t>
            </a:r>
            <a:r>
              <a:rPr lang="en-US" spc="0" baseline="0" dirty="0" smtClean="0"/>
              <a:t> </a:t>
            </a:r>
            <a:r>
              <a:rPr lang="de-DE" spc="0" baseline="0" noProof="0" dirty="0" smtClean="0"/>
              <a:t>steht.</a:t>
            </a:r>
            <a:endParaRPr lang="de-DE" spc="0" noProof="0" dirty="0" smtClean="0"/>
          </a:p>
          <a:p>
            <a:pPr marL="0" indent="0">
              <a:buNone/>
            </a:pPr>
            <a:endParaRPr lang="de-DE" spc="0" noProof="0" dirty="0" smtClean="0"/>
          </a:p>
          <a:p>
            <a:pPr marL="0" indent="0">
              <a:buNone/>
            </a:pPr>
            <a:r>
              <a:rPr lang="de-DE" spc="0" noProof="0" dirty="0" err="1" smtClean="0"/>
              <a:t>KlickSafe</a:t>
            </a:r>
            <a:r>
              <a:rPr lang="en-US" spc="0" dirty="0" smtClean="0"/>
              <a:t>-Flyer:</a:t>
            </a:r>
          </a:p>
          <a:p>
            <a:pPr marL="0" indent="0">
              <a:buNone/>
            </a:pPr>
            <a:r>
              <a:rPr lang="en-US" spc="0" dirty="0" smtClean="0"/>
              <a:t>https://www.klicksafe.de/materialien/nutzungsbedingungen-kurzgefasst-dein-vertrag-mit-Instagram</a:t>
            </a:r>
          </a:p>
          <a:p>
            <a:pPr marL="0" indent="0">
              <a:buNone/>
            </a:pPr>
            <a:r>
              <a:rPr lang="de-DE" dirty="0" smtClean="0"/>
              <a:t>https://www.klicksafe.de/materialien/instagram-flyer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86153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C827-2266-490B-AF9F-98D2A61E1A88}" type="datetimeFigureOut">
              <a:rPr lang="de-DE" smtClean="0"/>
              <a:t>09.10.2024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47BD4-B819-6DE5-958F-9F69118970C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52727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C827-2266-490B-AF9F-98D2A61E1A88}" type="datetimeFigureOut">
              <a:rPr lang="de-DE" smtClean="0"/>
              <a:t>09.10.2024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47BD4-B819-6DE5-958F-9F69118970C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97944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C827-2266-490B-AF9F-98D2A61E1A88}" type="datetimeFigureOut">
              <a:rPr lang="de-DE" smtClean="0"/>
              <a:t>09.10.2024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47BD4-B819-6DE5-958F-9F69118970C7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70572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C827-2266-490B-AF9F-98D2A61E1A88}" type="datetimeFigureOut">
              <a:rPr lang="de-DE" smtClean="0"/>
              <a:t>09.10.2024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47BD4-B819-6DE5-958F-9F69118970C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181659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C827-2266-490B-AF9F-98D2A61E1A88}" type="datetimeFigureOut">
              <a:rPr lang="de-DE" smtClean="0"/>
              <a:t>09.10.2024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47BD4-B819-6DE5-958F-9F69118970C7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633310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C827-2266-490B-AF9F-98D2A61E1A88}" type="datetimeFigureOut">
              <a:rPr lang="de-DE" smtClean="0"/>
              <a:t>09.10.2024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47BD4-B819-6DE5-958F-9F69118970C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461835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C827-2266-490B-AF9F-98D2A61E1A88}" type="datetimeFigureOut">
              <a:rPr lang="de-DE" smtClean="0"/>
              <a:t>09.10.2024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47BD4-B819-6DE5-958F-9F69118970C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717686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C827-2266-490B-AF9F-98D2A61E1A88}" type="datetimeFigureOut">
              <a:rPr lang="de-DE" smtClean="0"/>
              <a:t>09.10.2024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47BD4-B819-6DE5-958F-9F69118970C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360443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for title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lIns="91440" tIns="45720" rIns="91440" bIns="45720" rtlCol="0">
            <a:normAutofit/>
          </a:bodyPr>
          <a:lstStyle>
            <a:lvl1pPr>
              <a:buNone/>
              <a:defRPr/>
            </a:lvl1pPr>
          </a:lstStyle>
          <a:p>
            <a:r>
              <a:t>Klicken, um Master-Titelstil zu bearbeiten</a:t>
            </a:r>
            <a:endParaRPr/>
          </a:p>
        </p:txBody>
      </p:sp>
      <p:sp>
        <p:nvSpPr>
          <p:cNvPr id="5" name="Placeholder for body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</p:spPr>
        <p:txBody>
          <a:bodyPr lIns="91440" tIns="45720" rIns="91440" bIns="45720" rtlCol="0">
            <a:normAutofit/>
          </a:bodyPr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t>Erste Ebene</a:t>
            </a:r>
            <a:endParaRPr/>
          </a:p>
          <a:p>
            <a:pPr lvl="1"/>
            <a:r>
              <a:t>Zweite Ebene</a:t>
            </a:r>
            <a:endParaRPr/>
          </a:p>
          <a:p>
            <a:pPr lvl="2"/>
            <a:r>
              <a:t>Dritte Ebene</a:t>
            </a:r>
            <a:endParaRPr/>
          </a:p>
          <a:p>
            <a:pPr lvl="3"/>
            <a:r>
              <a:t>Vierte Ebene</a:t>
            </a:r>
            <a:endParaRPr/>
          </a:p>
          <a:p>
            <a:pPr lvl="4"/>
            <a:r>
              <a:t>Fünfte Ebene</a:t>
            </a:r>
            <a:endParaRPr/>
          </a:p>
          <a:p>
            <a:pPr lvl="5"/>
            <a:r>
              <a:t>Sechste Ebene</a:t>
            </a:r>
            <a:endParaRPr/>
          </a:p>
          <a:p>
            <a:pPr lvl="6"/>
            <a:r>
              <a:t>Siebte Ebene</a:t>
            </a:r>
            <a:endParaRPr/>
          </a:p>
          <a:p>
            <a:pPr lvl="7"/>
            <a:r>
              <a:t>Achte Ebene</a:t>
            </a:r>
            <a:endParaRPr/>
          </a:p>
          <a:p>
            <a:pPr lvl="8"/>
            <a:r>
              <a:t>Neunten Ebene</a:t>
            </a:r>
            <a:endParaRPr/>
          </a:p>
        </p:txBody>
      </p:sp>
      <p:sp>
        <p:nvSpPr>
          <p:cNvPr id="6" name="Placeholder for sldNum"/>
          <p:cNvSpPr>
            <a:spLocks noGrp="1"/>
          </p:cNvSpPr>
          <p:nvPr>
            <p:ph type="sldNum" idx="2"/>
          </p:nvPr>
        </p:nvSpPr>
        <p:spPr>
          <a:prstGeom prst="rect">
            <a:avLst/>
          </a:prstGeom>
          <a:noFill/>
        </p:spPr>
        <p:txBody>
          <a:bodyPr lIns="91440" tIns="45720" rIns="91440" bIns="45720" rtlCol="0">
            <a:normAutofit/>
          </a:bodyPr>
          <a:lstStyle>
            <a:lvl1pPr>
              <a:buNone/>
              <a:defRPr/>
            </a:lvl1pPr>
          </a:lstStyle>
          <a:p>
            <a:fld id="{30A6D17D-055B-4B54-B26B-91B619550665}" type="slidenum">
              <a:rPr/>
              <a:t>‹Nr.›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786374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C827-2266-490B-AF9F-98D2A61E1A88}" type="datetimeFigureOut">
              <a:rPr lang="de-DE" smtClean="0"/>
              <a:t>09.10.2024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47BD4-B819-6DE5-958F-9F69118970C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11925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C827-2266-490B-AF9F-98D2A61E1A88}" type="datetimeFigureOut">
              <a:rPr lang="de-DE" smtClean="0"/>
              <a:t>09.10.2024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47BD4-B819-6DE5-958F-9F69118970C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2239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C827-2266-490B-AF9F-98D2A61E1A88}" type="datetimeFigureOut">
              <a:rPr lang="de-DE" smtClean="0"/>
              <a:t>09.10.2024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47BD4-B819-6DE5-958F-9F69118970C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82889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C827-2266-490B-AF9F-98D2A61E1A88}" type="datetimeFigureOut">
              <a:rPr lang="de-DE" smtClean="0"/>
              <a:t>09.10.2024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47BD4-B819-6DE5-958F-9F69118970C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41591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C827-2266-490B-AF9F-98D2A61E1A88}" type="datetimeFigureOut">
              <a:rPr lang="de-DE" smtClean="0"/>
              <a:t>09.10.2024</a:t>
            </a:fld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47BD4-B819-6DE5-958F-9F69118970C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05628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C827-2266-490B-AF9F-98D2A61E1A88}" type="datetimeFigureOut">
              <a:rPr lang="de-DE" smtClean="0"/>
              <a:t>09.10.2024</a:t>
            </a:fld>
            <a:endParaRPr lang="de-D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47BD4-B819-6DE5-958F-9F69118970C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38643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C827-2266-490B-AF9F-98D2A61E1A88}" type="datetimeFigureOut">
              <a:rPr lang="de-DE" smtClean="0"/>
              <a:t>09.10.2024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47BD4-B819-6DE5-958F-9F69118970C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70138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dirty="0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47BD4-B819-6DE5-958F-9F69118970C7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C827-2266-490B-AF9F-98D2A61E1A88}" type="datetimeFigureOut">
              <a:rPr lang="de-DE" smtClean="0"/>
              <a:t>09.10.2024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84256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9C827-2266-490B-AF9F-98D2A61E1A88}" type="datetimeFigureOut">
              <a:rPr lang="de-DE" smtClean="0"/>
              <a:t>09.10.2024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9D47BD4-B819-6DE5-958F-9F69118970C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00787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335853249" r:id="rId1"/>
    <p:sldLayoutId id="2335853250" r:id="rId2"/>
    <p:sldLayoutId id="2335853251" r:id="rId3"/>
    <p:sldLayoutId id="2335853252" r:id="rId4"/>
    <p:sldLayoutId id="2335853253" r:id="rId5"/>
    <p:sldLayoutId id="2335853254" r:id="rId6"/>
    <p:sldLayoutId id="2335853255" r:id="rId7"/>
    <p:sldLayoutId id="2335853256" r:id="rId8"/>
    <p:sldLayoutId id="2335853257" r:id="rId9"/>
    <p:sldLayoutId id="2335853258" r:id="rId10"/>
    <p:sldLayoutId id="2335853259" r:id="rId11"/>
    <p:sldLayoutId id="2335853260" r:id="rId12"/>
    <p:sldLayoutId id="2335853261" r:id="rId13"/>
    <p:sldLayoutId id="2335853262" r:id="rId14"/>
    <p:sldLayoutId id="2335853263" r:id="rId15"/>
    <p:sldLayoutId id="2335853264" r:id="rId16"/>
    <p:sldLayoutId id="233585326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arningsnacks.de/share/136722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541193" y="365125"/>
          <a:ext cx="11353800" cy="6176963"/>
          <a:chOff x="541193" y="365125"/>
          <a:chExt cx="11353800" cy="6176963"/>
        </a:xfrm>
      </p:grpSpPr>
      <p:sp>
        <p:nvSpPr>
          <p:cNvPr id="185" name="Placeholder for title"/>
          <p:cNvSpPr>
            <a:spLocks noGrp="1"/>
          </p:cNvSpPr>
          <p:nvPr>
            <p:ph type="title"/>
          </p:nvPr>
        </p:nvSpPr>
        <p:spPr>
          <a:xfrm>
            <a:off x="0" y="28975"/>
            <a:ext cx="12119761" cy="1325563"/>
          </a:xfrm>
          <a:prstGeom prst="rect">
            <a:avLst/>
          </a:prstGeom>
          <a:noFill/>
        </p:spPr>
        <p:txBody>
          <a:bodyPr lIns="91440" tIns="45720" rIns="91440" bIns="45720" rtlCol="0" anchor="ctr">
            <a:noAutofit/>
          </a:bodyPr>
          <a:lstStyle/>
          <a:p>
            <a:pPr marL="0" indent="0" algn="ctr">
              <a:buNone/>
            </a:pPr>
            <a:r>
              <a:rPr lang="de-DE" sz="4400" noProof="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Paula wird berühmt – Nutzungsrechte im Alltag</a:t>
            </a:r>
            <a:endParaRPr lang="de-DE" sz="4400" noProof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6" name="Placeholder for body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5445868" cy="4351338"/>
          </a:xfrm>
          <a:prstGeom prst="rect">
            <a:avLst/>
          </a:prstGeom>
          <a:noFill/>
        </p:spPr>
        <p:txBody>
          <a:bodyPr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de-DE" sz="2800" noProof="0" dirty="0" smtClean="0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Paula hat ein Bild von sich in einer Werbung für eine Reise nach Australien gesehen. Eigentlich findet sie es gut, dass ihr Bild so gut ankommt. </a:t>
            </a:r>
            <a:endParaRPr lang="de-DE" noProof="0" dirty="0" smtClean="0"/>
          </a:p>
          <a:p>
            <a:pPr marL="360000" indent="-360000"/>
            <a:r>
              <a:rPr lang="de-DE" sz="2800" noProof="0" dirty="0" smtClean="0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Aber darf ihr Bild einfach dafür verwendet werden?</a:t>
            </a:r>
            <a:endParaRPr lang="de-DE" noProof="0" dirty="0"/>
          </a:p>
        </p:txBody>
      </p:sp>
      <p:pic>
        <p:nvPicPr>
          <p:cNvPr id="187" name="Grafik 18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7240849" y="1825625"/>
            <a:ext cx="4112951" cy="404893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41316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11881442" cy="6176963"/>
          <a:chOff x="0" y="0"/>
          <a:chExt cx="11881442" cy="6176963"/>
        </a:xfrm>
      </p:grpSpPr>
      <p:sp>
        <p:nvSpPr>
          <p:cNvPr id="189" name="Placeholder for title"/>
          <p:cNvSpPr>
            <a:spLocks noGrp="1"/>
          </p:cNvSpPr>
          <p:nvPr>
            <p:ph type="title"/>
          </p:nvPr>
        </p:nvSpPr>
        <p:spPr>
          <a:xfrm>
            <a:off x="0" y="1852"/>
            <a:ext cx="12192000" cy="1320800"/>
          </a:xfrm>
          <a:prstGeom prst="rect">
            <a:avLst/>
          </a:prstGeom>
          <a:noFill/>
        </p:spPr>
        <p:txBody>
          <a:bodyPr lIns="91440" tIns="45720" rIns="91440" bIns="45720" rtlCol="0" anchor="ctr">
            <a:normAutofit/>
          </a:bodyPr>
          <a:lstStyle/>
          <a:p>
            <a:pPr algn="ctr"/>
            <a:r>
              <a:rPr lang="de-DE" sz="4400" noProof="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Nutzungsbedingungen: </a:t>
            </a:r>
            <a:r>
              <a:rPr lang="de-DE" sz="4400" dirty="0" err="1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TikTok</a:t>
            </a:r>
            <a:endParaRPr lang="de-DE" sz="4400" noProof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0" name="Placeholder for body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5689848" cy="4351338"/>
          </a:xfrm>
          <a:prstGeom prst="rect">
            <a:avLst/>
          </a:prstGeom>
          <a:noFill/>
        </p:spPr>
        <p:txBody>
          <a:bodyPr lIns="91440" tIns="45720" rIns="91440" bIns="45720" rtlCol="0">
            <a:normAutofit/>
          </a:bodyPr>
          <a:lstStyle/>
          <a:p>
            <a:pPr marL="628650" indent="-342900">
              <a:lnSpc>
                <a:spcPct val="115000"/>
              </a:lnSpc>
            </a:pPr>
            <a:r>
              <a:rPr lang="de-DE" sz="2400" b="0" noProof="0" dirty="0" smtClean="0">
                <a:solidFill>
                  <a:srgbClr val="000000">
                    <a:alpha val="100000"/>
                  </a:srgbClr>
                </a:solidFill>
              </a:rPr>
              <a:t>Was dürfen soziale Netzwerke mit euren Daten machen? </a:t>
            </a:r>
          </a:p>
          <a:p>
            <a:pPr marL="628650" indent="-342900">
              <a:lnSpc>
                <a:spcPct val="115000"/>
              </a:lnSpc>
            </a:pPr>
            <a:r>
              <a:rPr lang="de-DE" sz="2400" b="0" noProof="0" dirty="0" smtClean="0">
                <a:solidFill>
                  <a:srgbClr val="000000">
                    <a:alpha val="100000"/>
                  </a:srgbClr>
                </a:solidFill>
              </a:rPr>
              <a:t>Gibt es auch Einschränkungen dazu, was ihr machen dürft?</a:t>
            </a:r>
          </a:p>
          <a:p>
            <a:pPr marL="628650" indent="-342900">
              <a:lnSpc>
                <a:spcPct val="115000"/>
              </a:lnSpc>
            </a:pPr>
            <a:r>
              <a:rPr lang="de-DE" sz="2400" b="0" noProof="0" dirty="0" smtClean="0">
                <a:solidFill>
                  <a:srgbClr val="000000">
                    <a:alpha val="100000"/>
                  </a:srgbClr>
                </a:solidFill>
              </a:rPr>
              <a:t>Nutzt den LearningSnack, um euch mit den Nutzungsbedingungen von </a:t>
            </a:r>
            <a:r>
              <a:rPr lang="de-DE" sz="2400" b="0" noProof="0" dirty="0" err="1" smtClean="0">
                <a:solidFill>
                  <a:srgbClr val="000000">
                    <a:alpha val="100000"/>
                  </a:srgbClr>
                </a:solidFill>
              </a:rPr>
              <a:t>TikTok</a:t>
            </a:r>
            <a:r>
              <a:rPr lang="de-DE" sz="2400" b="0" noProof="0" dirty="0" smtClean="0">
                <a:solidFill>
                  <a:srgbClr val="000000">
                    <a:alpha val="100000"/>
                  </a:srgbClr>
                </a:solidFill>
              </a:rPr>
              <a:t> auseinander zu setzen.</a:t>
            </a:r>
            <a:endParaRPr lang="de-DE" noProof="0" dirty="0" smtClean="0"/>
          </a:p>
          <a:p>
            <a:pPr marL="0" indent="0">
              <a:buNone/>
            </a:pPr>
            <a:endParaRPr lang="de-DE" noProof="0" dirty="0" smtClean="0"/>
          </a:p>
          <a:p>
            <a:pPr marL="0" indent="0">
              <a:buNone/>
            </a:pPr>
            <a:endParaRPr lang="de-DE" noProof="0" dirty="0" smtClean="0"/>
          </a:p>
          <a:p>
            <a:pPr marL="0" indent="0">
              <a:buNone/>
            </a:pPr>
            <a:endParaRPr lang="de-DE" noProof="0" dirty="0" smtClean="0"/>
          </a:p>
          <a:p>
            <a:pPr marL="0" indent="0">
              <a:buNone/>
            </a:pPr>
            <a:endParaRPr lang="de-DE" noProof="0" dirty="0" smtClean="0"/>
          </a:p>
          <a:p>
            <a:pPr marL="0" indent="0">
              <a:buNone/>
            </a:pPr>
            <a:endParaRPr lang="de-DE" noProof="0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0136" y="1825625"/>
            <a:ext cx="4629167" cy="39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41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11881442" cy="6176963"/>
          <a:chOff x="0" y="0"/>
          <a:chExt cx="11881442" cy="6176963"/>
        </a:xfrm>
      </p:grpSpPr>
      <p:sp>
        <p:nvSpPr>
          <p:cNvPr id="189" name="Placeholder for title"/>
          <p:cNvSpPr>
            <a:spLocks noGrp="1"/>
          </p:cNvSpPr>
          <p:nvPr>
            <p:ph type="title"/>
          </p:nvPr>
        </p:nvSpPr>
        <p:spPr>
          <a:xfrm>
            <a:off x="0" y="1852"/>
            <a:ext cx="12192000" cy="1320800"/>
          </a:xfrm>
          <a:prstGeom prst="rect">
            <a:avLst/>
          </a:prstGeom>
          <a:noFill/>
        </p:spPr>
        <p:txBody>
          <a:bodyPr lIns="91440" tIns="45720" rIns="91440" bIns="45720" rtlCol="0" anchor="ctr">
            <a:normAutofit/>
          </a:bodyPr>
          <a:lstStyle/>
          <a:p>
            <a:pPr algn="ctr"/>
            <a:r>
              <a:rPr lang="de-DE" sz="4400" noProof="0" dirty="0" smtClean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Nutzungsbedingungen: </a:t>
            </a:r>
            <a:r>
              <a:rPr lang="de-DE" sz="4400" dirty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Instagram</a:t>
            </a:r>
            <a:endParaRPr lang="de-DE" sz="4400" noProof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0" name="Placeholder for body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5689848" cy="4351338"/>
          </a:xfrm>
          <a:prstGeom prst="rect">
            <a:avLst/>
          </a:prstGeom>
          <a:noFill/>
        </p:spPr>
        <p:txBody>
          <a:bodyPr lIns="91440" tIns="45720" rIns="91440" bIns="45720" rtlCol="0">
            <a:normAutofit/>
          </a:bodyPr>
          <a:lstStyle/>
          <a:p>
            <a:pPr marL="628650" indent="-342900">
              <a:lnSpc>
                <a:spcPct val="115000"/>
              </a:lnSpc>
            </a:pPr>
            <a:r>
              <a:rPr lang="de-DE" sz="2400" b="0" noProof="0" dirty="0" smtClean="0">
                <a:solidFill>
                  <a:srgbClr val="000000">
                    <a:alpha val="100000"/>
                  </a:srgbClr>
                </a:solidFill>
              </a:rPr>
              <a:t>Was dürfen soziale Netzwerke mit euren Daten machen? </a:t>
            </a:r>
          </a:p>
          <a:p>
            <a:pPr marL="628650" indent="-342900">
              <a:lnSpc>
                <a:spcPct val="115000"/>
              </a:lnSpc>
            </a:pPr>
            <a:r>
              <a:rPr lang="de-DE" sz="2400" b="0" noProof="0" dirty="0" smtClean="0">
                <a:solidFill>
                  <a:srgbClr val="000000">
                    <a:alpha val="100000"/>
                  </a:srgbClr>
                </a:solidFill>
              </a:rPr>
              <a:t>Gibt es auch Einschränkungen dazu, was ihr machen dürft?</a:t>
            </a:r>
          </a:p>
          <a:p>
            <a:pPr marL="628650" indent="-342900">
              <a:lnSpc>
                <a:spcPct val="115000"/>
              </a:lnSpc>
            </a:pPr>
            <a:r>
              <a:rPr lang="de-DE" sz="2400" b="0" noProof="0" dirty="0" smtClean="0">
                <a:solidFill>
                  <a:srgbClr val="000000">
                    <a:alpha val="100000"/>
                  </a:srgbClr>
                </a:solidFill>
              </a:rPr>
              <a:t>Nutzt den LearningSnack, um euch mit den Nutzungsbedingungen von Instagram auseinander zu setzen.</a:t>
            </a:r>
            <a:endParaRPr lang="de-DE" noProof="0" dirty="0" smtClean="0"/>
          </a:p>
          <a:p>
            <a:pPr marL="0" indent="0">
              <a:buNone/>
            </a:pPr>
            <a:endParaRPr lang="de-DE" noProof="0" dirty="0" smtClean="0"/>
          </a:p>
          <a:p>
            <a:pPr marL="0" indent="0">
              <a:buNone/>
            </a:pPr>
            <a:endParaRPr lang="de-DE" noProof="0" dirty="0" smtClean="0"/>
          </a:p>
          <a:p>
            <a:pPr marL="0" indent="0">
              <a:buNone/>
            </a:pPr>
            <a:endParaRPr lang="de-DE" noProof="0" dirty="0" smtClean="0"/>
          </a:p>
          <a:p>
            <a:pPr marL="0" indent="0">
              <a:buNone/>
            </a:pPr>
            <a:endParaRPr lang="de-DE" noProof="0" dirty="0" smtClean="0"/>
          </a:p>
          <a:p>
            <a:pPr marL="0" indent="0">
              <a:buNone/>
            </a:pPr>
            <a:endParaRPr lang="de-DE" noProof="0" dirty="0"/>
          </a:p>
        </p:txBody>
      </p:sp>
      <p:pic>
        <p:nvPicPr>
          <p:cNvPr id="192" name="Grafik 191">
            <a:hlinkClick r:id="rId3"/>
          </p:cNvPr>
          <p:cNvPicPr>
            <a:picLocks noChangeAspect="1"/>
          </p:cNvPicPr>
          <p:nvPr/>
        </p:nvPicPr>
        <p:blipFill rotWithShape="1">
          <a:blip r:embed="rId4"/>
          <a:srcRect l="3110" t="2817" r="2023" b="2628"/>
          <a:stretch/>
        </p:blipFill>
        <p:spPr>
          <a:xfrm>
            <a:off x="7320136" y="1825625"/>
            <a:ext cx="4645385" cy="39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40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Theme2">
  <a:themeElements>
    <a:clrScheme name="Theme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171</Words>
  <Application>Microsoft Office PowerPoint</Application>
  <PresentationFormat>Breitbild</PresentationFormat>
  <Paragraphs>25</Paragraphs>
  <Slides>3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Trebuchet MS</vt:lpstr>
      <vt:lpstr>Wingdings 3</vt:lpstr>
      <vt:lpstr>Facette</vt:lpstr>
      <vt:lpstr>Paula wird berühmt – Nutzungsrechte im Alltag</vt:lpstr>
      <vt:lpstr>Nutzungsbedingungen: TikTok</vt:lpstr>
      <vt:lpstr>Nutzungsbedingungen: Instagram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Untitled Presentation</dc:title>
  <dc:subject/>
  <dc:creator>Unknown Creator</dc:creator>
  <cp:keywords/>
  <dc:description/>
  <cp:lastModifiedBy>Hundertmark, Svea (IQSH)</cp:lastModifiedBy>
  <cp:revision>76</cp:revision>
  <dcterms:created xsi:type="dcterms:W3CDTF">2022-03-09T14:42:00Z</dcterms:created>
  <dcterms:modified xsi:type="dcterms:W3CDTF">2024-10-09T11:40:05Z</dcterms:modified>
  <cp:category/>
</cp:coreProperties>
</file>