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335853248" r:id="rId1"/>
  </p:sldMasterIdLst>
  <p:notesMasterIdLst>
    <p:notesMasterId r:id="rId4"/>
  </p:notesMasterIdLst>
  <p:sldIdLst>
    <p:sldId id="287" r:id="rId2"/>
    <p:sldId id="285" r:id="rId3"/>
  </p:sldIdLst>
  <p:sldSz cx="12192000" cy="6858000"/>
  <p:notesSz cx="6188075" cy="93202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.labahn" initials="" lastIdx="17" clrIdx="1">
    <p:extLst/>
  </p:cmAuthor>
  <p:cmAuthor id="2" name="r.schaller" initials="" lastIdx="4" clrIdx="2">
    <p:extLst/>
  </p:cmAuthor>
  <p:cmAuthor id="3" name="Labahn, Jana (IQSH)" initials="LJ(" lastIdx="1" clrIdx="3">
    <p:extLst>
      <p:ext uri="{19B8F6BF-5375-455C-9EA6-DF929625EA0E}">
        <p15:presenceInfo xmlns:p15="http://schemas.microsoft.com/office/powerpoint/2012/main" userId="S-1-5-21-1715567821-1935655697-1801674531-17018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38" autoAdjust="0"/>
    <p:restoredTop sz="82449" autoAdjust="0"/>
  </p:normalViewPr>
  <p:slideViewPr>
    <p:cSldViewPr>
      <p:cViewPr varScale="1">
        <p:scale>
          <a:sx n="101" d="100"/>
          <a:sy n="101" d="100"/>
        </p:scale>
        <p:origin x="547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98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5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285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285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285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285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285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285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285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285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"/>
          <p:cNvSpPr>
            <a:spLocks noGrp="1"/>
          </p:cNvSpPr>
          <p:nvPr>
            <p:ph type="body" idx="1"/>
          </p:nvPr>
        </p:nvSpPr>
        <p:spPr>
          <a:xfrm>
            <a:off x="0" y="0"/>
            <a:ext cx="4950460" cy="366983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957888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00038" y="1165225"/>
            <a:ext cx="5588000" cy="3144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19125" y="4484688"/>
            <a:ext cx="4949825" cy="367030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854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272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79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0572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8165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3331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6183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1768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6044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for titl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lIns="91440" tIns="45720" rIns="91440" bIns="45720" rtlCol="0">
            <a:normAutofit/>
          </a:bodyPr>
          <a:lstStyle>
            <a:lvl1pPr>
              <a:buNone/>
              <a:defRPr/>
            </a:lvl1pPr>
          </a:lstStyle>
          <a:p>
            <a:r>
              <a:t>Klicken, um Master-Titelstil zu bearbeiten</a:t>
            </a:r>
            <a:endParaRPr/>
          </a:p>
        </p:txBody>
      </p:sp>
      <p:sp>
        <p:nvSpPr>
          <p:cNvPr id="5" name="Placeholder for body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</p:spPr>
        <p:txBody>
          <a:bodyPr lIns="91440" tIns="45720" rIns="91440" bIns="45720" rtlCol="0">
            <a:norm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t>Erste Ebene</a:t>
            </a:r>
            <a:endParaRPr/>
          </a:p>
          <a:p>
            <a:pPr lvl="1"/>
            <a:r>
              <a:t>Zweite Ebene</a:t>
            </a:r>
            <a:endParaRPr/>
          </a:p>
          <a:p>
            <a:pPr lvl="2"/>
            <a:r>
              <a:t>Dritte Ebene</a:t>
            </a:r>
            <a:endParaRPr/>
          </a:p>
          <a:p>
            <a:pPr lvl="3"/>
            <a:r>
              <a:t>Vierte Ebene</a:t>
            </a:r>
            <a:endParaRPr/>
          </a:p>
          <a:p>
            <a:pPr lvl="4"/>
            <a:r>
              <a:t>Fünfte Ebene</a:t>
            </a:r>
            <a:endParaRPr/>
          </a:p>
          <a:p>
            <a:pPr lvl="5"/>
            <a:r>
              <a:t>Sechste Ebene</a:t>
            </a:r>
            <a:endParaRPr/>
          </a:p>
          <a:p>
            <a:pPr lvl="6"/>
            <a:r>
              <a:t>Siebte Ebene</a:t>
            </a:r>
            <a:endParaRPr/>
          </a:p>
          <a:p>
            <a:pPr lvl="7"/>
            <a:r>
              <a:t>Achte Ebene</a:t>
            </a:r>
            <a:endParaRPr/>
          </a:p>
          <a:p>
            <a:pPr lvl="8"/>
            <a:r>
              <a:t>Neunten Ebene</a:t>
            </a:r>
            <a:endParaRPr/>
          </a:p>
        </p:txBody>
      </p:sp>
      <p:sp>
        <p:nvSpPr>
          <p:cNvPr id="6" name="Placeholder for sldNum"/>
          <p:cNvSpPr>
            <a:spLocks noGrp="1"/>
          </p:cNvSpPr>
          <p:nvPr>
            <p:ph type="sldNum" idx="2"/>
          </p:nvPr>
        </p:nvSpPr>
        <p:spPr>
          <a:prstGeom prst="rect">
            <a:avLst/>
          </a:prstGeom>
          <a:noFill/>
        </p:spPr>
        <p:txBody>
          <a:bodyPr lIns="91440" tIns="45720" rIns="91440" bIns="45720" rtlCol="0">
            <a:normAutofit/>
          </a:bodyPr>
          <a:lstStyle>
            <a:lvl1pPr>
              <a:buNone/>
              <a:defRPr/>
            </a:lvl1pPr>
          </a:lstStyle>
          <a:p>
            <a:fld id="{30A6D17D-055B-4B54-B26B-91B619550665}" type="slidenum"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8637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192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23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288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159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562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86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013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425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078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335853249" r:id="rId1"/>
    <p:sldLayoutId id="2335853250" r:id="rId2"/>
    <p:sldLayoutId id="2335853251" r:id="rId3"/>
    <p:sldLayoutId id="2335853252" r:id="rId4"/>
    <p:sldLayoutId id="2335853253" r:id="rId5"/>
    <p:sldLayoutId id="2335853254" r:id="rId6"/>
    <p:sldLayoutId id="2335853255" r:id="rId7"/>
    <p:sldLayoutId id="2335853256" r:id="rId8"/>
    <p:sldLayoutId id="2335853257" r:id="rId9"/>
    <p:sldLayoutId id="2335853258" r:id="rId10"/>
    <p:sldLayoutId id="2335853259" r:id="rId11"/>
    <p:sldLayoutId id="2335853260" r:id="rId12"/>
    <p:sldLayoutId id="2335853261" r:id="rId13"/>
    <p:sldLayoutId id="2335853262" r:id="rId14"/>
    <p:sldLayoutId id="2335853263" r:id="rId15"/>
    <p:sldLayoutId id="2335853264" r:id="rId16"/>
    <p:sldLayoutId id="23358532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93059" y="365125"/>
          <a:ext cx="12037653" cy="5952696"/>
          <a:chOff x="793059" y="365125"/>
          <a:chExt cx="12037653" cy="5952696"/>
        </a:xfrm>
      </p:grpSpPr>
      <p:sp>
        <p:nvSpPr>
          <p:cNvPr id="51" name="Placeholder for title"/>
          <p:cNvSpPr>
            <a:spLocks noGrp="1"/>
          </p:cNvSpPr>
          <p:nvPr>
            <p:ph type="title"/>
          </p:nvPr>
        </p:nvSpPr>
        <p:spPr>
          <a:xfrm>
            <a:off x="9670" y="16737"/>
            <a:ext cx="12135002" cy="1325563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de-DE" sz="4400" noProof="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 Light"/>
                <a:cs typeface="Calibri" panose="020F0502020204030204" pitchFamily="34" charset="0"/>
              </a:rPr>
              <a:t>Einstieg ins Thema – Paula malt ein Bild</a:t>
            </a:r>
            <a:endParaRPr lang="de-DE" noProof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2" name="Grafik 51"/>
          <p:cNvPicPr>
            <a:picLocks noChangeAspect="1"/>
          </p:cNvPicPr>
          <p:nvPr/>
        </p:nvPicPr>
        <p:blipFill>
          <a:blip r:embed="rId3"/>
          <a:srcRect b="18264"/>
          <a:stretch>
            <a:fillRect/>
          </a:stretch>
        </p:blipFill>
        <p:spPr>
          <a:xfrm>
            <a:off x="6524190" y="1330296"/>
            <a:ext cx="2602673" cy="2581737"/>
          </a:xfrm>
          <a:prstGeom prst="rect">
            <a:avLst/>
          </a:prstGeom>
        </p:spPr>
      </p:pic>
      <p:pic>
        <p:nvPicPr>
          <p:cNvPr id="53" name="Grafik 5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524190" y="3922024"/>
            <a:ext cx="2598091" cy="2516560"/>
          </a:xfrm>
          <a:prstGeom prst="rect">
            <a:avLst/>
          </a:prstGeom>
        </p:spPr>
      </p:pic>
      <p:sp>
        <p:nvSpPr>
          <p:cNvPr id="54" name="Rechteck 53"/>
          <p:cNvSpPr/>
          <p:nvPr/>
        </p:nvSpPr>
        <p:spPr>
          <a:xfrm>
            <a:off x="781306" y="1330295"/>
            <a:ext cx="5479330" cy="5129863"/>
          </a:xfrm>
          <a:prstGeom prst="rect">
            <a:avLst/>
          </a:prstGeom>
          <a:noFill/>
        </p:spPr>
        <p:txBody>
          <a:bodyPr lIns="91440" tIns="45720" rIns="91440" bIns="45720" rtlCol="0">
            <a:normAutofit fontScale="92500" lnSpcReduction="10000"/>
          </a:bodyPr>
          <a:lstStyle/>
          <a:p>
            <a:pPr marL="0" indent="0">
              <a:lnSpc>
                <a:spcPct val="134000"/>
              </a:lnSpc>
              <a:buNone/>
            </a:pPr>
            <a:r>
              <a:rPr lang="en-US" sz="21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 der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dritten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Klasse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hat Paula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einmal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ein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Bild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gemalt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. </a:t>
            </a:r>
            <a:r>
              <a:rPr lang="en-US" sz="21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Das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fand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die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Lehrerin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ganz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toll und hat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es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ordentlich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gelobt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–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leider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aber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nicht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als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das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Bild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von Paula,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sondern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als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das von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Nici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. </a:t>
            </a:r>
            <a:r>
              <a:rPr lang="en-US" sz="21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Die hat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nämlich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einfach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Paulas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Idee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genommen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und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alles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abgemalt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. Paula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fühlte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sich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dadurch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richtig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mies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und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ist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enttäuscht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34000"/>
              </a:lnSpc>
              <a:buNone/>
            </a:pP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endParaRPr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Kannst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Du Dich an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eine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Situation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erinnern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als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ein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Werk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von Dir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ungefragt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von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einer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anderen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Person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genutzt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wurde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? </a:t>
            </a:r>
          </a:p>
          <a:p>
            <a:pPr marL="342900" indent="-342900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Wie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ging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es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Dir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dabei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?</a:t>
            </a:r>
          </a:p>
          <a:p>
            <a:pPr marL="342900" indent="-342900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Was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kannst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Du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tun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wenn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ir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etwas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passiert,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und was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kannst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Du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tun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damit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das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nicht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nochmal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de-DE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vorkommt</a:t>
            </a:r>
            <a:r>
              <a:rPr lang="en-US" sz="21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?</a:t>
            </a:r>
          </a:p>
          <a:p>
            <a:pPr marL="0" indent="0">
              <a:buNone/>
            </a:pPr>
            <a:endParaRPr dirty="0"/>
          </a:p>
        </p:txBody>
      </p:sp>
      <p:pic>
        <p:nvPicPr>
          <p:cNvPr id="55" name="Grafik 5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9378664" y="1330297"/>
            <a:ext cx="2581737" cy="2581737"/>
          </a:xfrm>
          <a:prstGeom prst="rect">
            <a:avLst/>
          </a:prstGeom>
        </p:spPr>
      </p:pic>
      <p:pic>
        <p:nvPicPr>
          <p:cNvPr id="56" name="Grafik 5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9389677" y="3900449"/>
            <a:ext cx="2559710" cy="255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62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0800"/>
          </a:xfrm>
        </p:spPr>
        <p:txBody>
          <a:bodyPr anchor="ctr">
            <a:normAutofit/>
          </a:bodyPr>
          <a:lstStyle/>
          <a:p>
            <a:pPr algn="ctr"/>
            <a:r>
              <a:rPr lang="de-DE" sz="4400" noProof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Mögliche Lösungen</a:t>
            </a:r>
            <a:endParaRPr lang="de-DE" sz="44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9476" y="1412776"/>
            <a:ext cx="9433048" cy="3764384"/>
          </a:xfrm>
        </p:spPr>
        <p:txBody>
          <a:bodyPr/>
          <a:lstStyle/>
          <a:p>
            <a:pPr>
              <a:lnSpc>
                <a:spcPct val="124000"/>
              </a:lnSpc>
              <a:buClrTx/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Mit der Lehrkraft sprechen (Urheberrechtsverstoß melden</a:t>
            </a:r>
            <a:r>
              <a:rPr lang="de-DE" sz="24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).</a:t>
            </a:r>
            <a:endParaRPr lang="de-DE" sz="2400" dirty="0">
              <a:solidFill>
                <a:srgbClr val="000000">
                  <a:alpha val="100000"/>
                </a:srgb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>
              <a:lnSpc>
                <a:spcPct val="124000"/>
              </a:lnSpc>
              <a:buClrTx/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Mit der Sitznachbarin sprechen (fehlende Zustimmung zur Verwendung des eigenen Werks</a:t>
            </a:r>
            <a:r>
              <a:rPr lang="de-DE" sz="24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).</a:t>
            </a:r>
            <a:endParaRPr lang="de-DE" sz="2400" dirty="0">
              <a:solidFill>
                <a:srgbClr val="000000">
                  <a:alpha val="100000"/>
                </a:srgb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>
              <a:lnSpc>
                <a:spcPct val="124000"/>
              </a:lnSpc>
              <a:buClrTx/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Eigenes Werk mit Namen versehen (Schutz des Werks</a:t>
            </a:r>
            <a:r>
              <a:rPr lang="de-DE" sz="240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).</a:t>
            </a:r>
            <a:endParaRPr lang="de-DE" sz="2400" dirty="0">
              <a:solidFill>
                <a:srgbClr val="000000">
                  <a:alpha val="100000"/>
                </a:srgb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endParaRPr lang="de-DE" noProof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53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151</Words>
  <Application>Microsoft Office PowerPoint</Application>
  <PresentationFormat>Breitbild</PresentationFormat>
  <Paragraphs>10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Wingdings 3</vt:lpstr>
      <vt:lpstr>Facette</vt:lpstr>
      <vt:lpstr>Einstieg ins Thema – Paula malt ein Bild</vt:lpstr>
      <vt:lpstr>Mögliche Lösungen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Hundertmark, Svea (IQSH)</cp:lastModifiedBy>
  <cp:revision>72</cp:revision>
  <dcterms:created xsi:type="dcterms:W3CDTF">2022-03-09T14:42:00Z</dcterms:created>
  <dcterms:modified xsi:type="dcterms:W3CDTF">2024-10-09T09:46:46Z</dcterms:modified>
  <cp:category/>
</cp:coreProperties>
</file>