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335853248" r:id="rId1"/>
  </p:sldMasterIdLst>
  <p:notesMasterIdLst>
    <p:notesMasterId r:id="rId6"/>
  </p:notesMasterIdLst>
  <p:sldIdLst>
    <p:sldId id="290" r:id="rId2"/>
    <p:sldId id="291" r:id="rId3"/>
    <p:sldId id="293" r:id="rId4"/>
    <p:sldId id="292" r:id="rId5"/>
  </p:sldIdLst>
  <p:sldSz cx="12192000" cy="6858000"/>
  <p:notesSz cx="6188075" cy="93202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labahn" initials="" lastIdx="17" clrIdx="1">
    <p:extLst/>
  </p:cmAuthor>
  <p:cmAuthor id="2" name="r.schaller" initials="" lastIdx="4" clrIdx="2">
    <p:extLst/>
  </p:cmAuthor>
  <p:cmAuthor id="3" name="Labahn, Jana (IQSH)" initials="LJ(" lastIdx="1" clrIdx="3">
    <p:extLst>
      <p:ext uri="{19B8F6BF-5375-455C-9EA6-DF929625EA0E}">
        <p15:presenceInfo xmlns:p15="http://schemas.microsoft.com/office/powerpoint/2012/main" userId="S-1-5-21-1715567821-1935655697-1801674531-170185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638" autoAdjust="0"/>
    <p:restoredTop sz="82449" autoAdjust="0"/>
  </p:normalViewPr>
  <p:slideViewPr>
    <p:cSldViewPr>
      <p:cViewPr varScale="1">
        <p:scale>
          <a:sx n="101" d="100"/>
          <a:sy n="101" d="100"/>
        </p:scale>
        <p:origin x="499" y="7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8986512"/>
      </p:ext>
    </p:extLst>
  </p:cSld>
  <p:clrMap bg1="lt1" tx1="dk1" bg2="lt2" tx2="dk2" accent1="accent1" accent2="accent2" accent3="accent3" accent4="accent4" accent5="accent5" accent6="accent6" hlink="hlink" folHlink="folHlink"/>
  <p:notesStyle>
    <a:lvl1pPr marL="0" algn="l" defTabSz="285750" rtl="0" eaLnBrk="1" latinLnBrk="0" hangingPunct="1">
      <a:defRPr sz="1200" kern="1200">
        <a:solidFill>
          <a:schemeClr val="tx1"/>
        </a:solidFill>
        <a:latin typeface="+mn-lt"/>
        <a:ea typeface="+mn-ea"/>
        <a:cs typeface="+mn-cs"/>
      </a:defRPr>
    </a:lvl1pPr>
    <a:lvl2pPr marL="457200" algn="l" defTabSz="285750" rtl="0" eaLnBrk="1" latinLnBrk="0" hangingPunct="1">
      <a:defRPr sz="1200" kern="1200">
        <a:solidFill>
          <a:schemeClr val="tx1"/>
        </a:solidFill>
        <a:latin typeface="+mn-lt"/>
        <a:ea typeface="+mn-ea"/>
        <a:cs typeface="+mn-cs"/>
      </a:defRPr>
    </a:lvl2pPr>
    <a:lvl3pPr marL="914400" algn="l" defTabSz="285750" rtl="0" eaLnBrk="1" latinLnBrk="0" hangingPunct="1">
      <a:defRPr sz="1200" kern="1200">
        <a:solidFill>
          <a:schemeClr val="tx1"/>
        </a:solidFill>
        <a:latin typeface="+mn-lt"/>
        <a:ea typeface="+mn-ea"/>
        <a:cs typeface="+mn-cs"/>
      </a:defRPr>
    </a:lvl3pPr>
    <a:lvl4pPr marL="1371600" algn="l" defTabSz="285750" rtl="0" eaLnBrk="1" latinLnBrk="0" hangingPunct="1">
      <a:defRPr sz="1200" kern="1200">
        <a:solidFill>
          <a:schemeClr val="tx1"/>
        </a:solidFill>
        <a:latin typeface="+mn-lt"/>
        <a:ea typeface="+mn-ea"/>
        <a:cs typeface="+mn-cs"/>
      </a:defRPr>
    </a:lvl4pPr>
    <a:lvl5pPr marL="1828800" algn="l" defTabSz="285750" rtl="0" eaLnBrk="1" latinLnBrk="0" hangingPunct="1">
      <a:defRPr sz="1200" kern="1200">
        <a:solidFill>
          <a:schemeClr val="tx1"/>
        </a:solidFill>
        <a:latin typeface="+mn-lt"/>
        <a:ea typeface="+mn-ea"/>
        <a:cs typeface="+mn-cs"/>
      </a:defRPr>
    </a:lvl5pPr>
    <a:lvl6pPr marL="2286000" algn="l" defTabSz="285750" rtl="0" eaLnBrk="1" latinLnBrk="0" hangingPunct="1">
      <a:defRPr sz="1200" kern="1200">
        <a:solidFill>
          <a:schemeClr val="tx1"/>
        </a:solidFill>
        <a:latin typeface="+mn-lt"/>
        <a:ea typeface="+mn-ea"/>
        <a:cs typeface="+mn-cs"/>
      </a:defRPr>
    </a:lvl6pPr>
    <a:lvl7pPr marL="2743200" algn="l" defTabSz="285750" rtl="0" eaLnBrk="1" latinLnBrk="0" hangingPunct="1">
      <a:defRPr sz="1200" kern="1200">
        <a:solidFill>
          <a:schemeClr val="tx1"/>
        </a:solidFill>
        <a:latin typeface="+mn-lt"/>
        <a:ea typeface="+mn-ea"/>
        <a:cs typeface="+mn-cs"/>
      </a:defRPr>
    </a:lvl7pPr>
    <a:lvl8pPr marL="3200400" algn="l" defTabSz="285750" rtl="0" eaLnBrk="1" latinLnBrk="0" hangingPunct="1">
      <a:defRPr sz="1200" kern="1200">
        <a:solidFill>
          <a:schemeClr val="tx1"/>
        </a:solidFill>
        <a:latin typeface="+mn-lt"/>
        <a:ea typeface="+mn-ea"/>
        <a:cs typeface="+mn-cs"/>
      </a:defRPr>
    </a:lvl8pPr>
    <a:lvl9pPr marL="3657600" algn="l" defTabSz="28575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0" y="0"/>
            <a:ext cx="0" cy="0"/>
          </a:xfrm>
          <a:prstGeom prst="rect">
            <a:avLst/>
          </a:prstGeom>
          <a:noFill/>
          <a:ln w="12700">
            <a:solidFill>
              <a:prstClr val="black"/>
            </a:solidFill>
          </a:ln>
        </p:spPr>
      </p:sp>
      <p:sp>
        <p:nvSpPr>
          <p:cNvPr id="3" name="Notes Placeholder"/>
          <p:cNvSpPr>
            <a:spLocks noGrp="1"/>
          </p:cNvSpPr>
          <p:nvPr>
            <p:ph type="body" idx="1"/>
          </p:nvPr>
        </p:nvSpPr>
        <p:spPr>
          <a:xfrm>
            <a:off x="0" y="0"/>
            <a:ext cx="5486400" cy="3600450"/>
          </a:xfrm>
          <a:prstGeom prst="rect">
            <a:avLst/>
          </a:prstGeom>
        </p:spPr>
        <p:txBody>
          <a:bodyPr/>
          <a:lstStyle/>
          <a:p>
            <a:pPr marL="0" indent="0">
              <a:buNone/>
            </a:pPr>
            <a:endParaRPr lang="de-DE" noProof="0" dirty="0" smtClean="0"/>
          </a:p>
        </p:txBody>
      </p:sp>
    </p:spTree>
    <p:extLst>
      <p:ext uri="{BB962C8B-B14F-4D97-AF65-F5344CB8AC3E}">
        <p14:creationId xmlns:p14="http://schemas.microsoft.com/office/powerpoint/2010/main" val="31929334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0" y="0"/>
            <a:ext cx="0" cy="0"/>
          </a:xfrm>
          <a:prstGeom prst="rect">
            <a:avLst/>
          </a:prstGeom>
          <a:noFill/>
          <a:ln w="12700">
            <a:solidFill>
              <a:prstClr val="black"/>
            </a:solidFill>
          </a:ln>
        </p:spPr>
      </p:sp>
      <p:sp>
        <p:nvSpPr>
          <p:cNvPr id="3" name="Notes Placeholder"/>
          <p:cNvSpPr>
            <a:spLocks noGrp="1"/>
          </p:cNvSpPr>
          <p:nvPr>
            <p:ph type="body" idx="1"/>
          </p:nvPr>
        </p:nvSpPr>
        <p:spPr>
          <a:xfrm>
            <a:off x="0" y="0"/>
            <a:ext cx="5486400" cy="3600450"/>
          </a:xfrm>
          <a:prstGeom prst="rect">
            <a:avLst/>
          </a:prstGeom>
        </p:spPr>
        <p:txBody>
          <a:bodyPr/>
          <a:lstStyle/>
          <a:p>
            <a:pPr marL="0" indent="0">
              <a:buNone/>
            </a:pPr>
            <a:endParaRPr dirty="0"/>
          </a:p>
        </p:txBody>
      </p:sp>
    </p:spTree>
    <p:extLst>
      <p:ext uri="{BB962C8B-B14F-4D97-AF65-F5344CB8AC3E}">
        <p14:creationId xmlns:p14="http://schemas.microsoft.com/office/powerpoint/2010/main" val="1961557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0" y="0"/>
            <a:ext cx="0" cy="0"/>
          </a:xfrm>
          <a:prstGeom prst="rect">
            <a:avLst/>
          </a:prstGeom>
          <a:noFill/>
          <a:ln w="12700">
            <a:solidFill>
              <a:prstClr val="black"/>
            </a:solidFill>
          </a:ln>
        </p:spPr>
      </p:sp>
      <p:sp>
        <p:nvSpPr>
          <p:cNvPr id="3" name="Notes Placeholder"/>
          <p:cNvSpPr>
            <a:spLocks noGrp="1"/>
          </p:cNvSpPr>
          <p:nvPr>
            <p:ph type="body" idx="1"/>
          </p:nvPr>
        </p:nvSpPr>
        <p:spPr>
          <a:xfrm>
            <a:off x="0" y="0"/>
            <a:ext cx="5486400" cy="3600450"/>
          </a:xfrm>
          <a:prstGeom prst="rect">
            <a:avLst/>
          </a:prstGeom>
        </p:spPr>
        <p:txBody>
          <a:bodyPr/>
          <a:lstStyle/>
          <a:p>
            <a:pPr marL="0" indent="0">
              <a:buNone/>
            </a:pPr>
            <a:r>
              <a:rPr lang="de-DE" dirty="0" smtClean="0"/>
              <a:t>https://learningapps.org/watch?v=p260i656t22</a:t>
            </a:r>
          </a:p>
        </p:txBody>
      </p:sp>
    </p:spTree>
    <p:extLst>
      <p:ext uri="{BB962C8B-B14F-4D97-AF65-F5344CB8AC3E}">
        <p14:creationId xmlns:p14="http://schemas.microsoft.com/office/powerpoint/2010/main" val="23171546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0" y="0"/>
            <a:ext cx="0" cy="0"/>
          </a:xfrm>
          <a:prstGeom prst="rect">
            <a:avLst/>
          </a:prstGeom>
          <a:noFill/>
          <a:ln w="12700">
            <a:solidFill>
              <a:prstClr val="black"/>
            </a:solidFill>
          </a:ln>
        </p:spPr>
      </p:sp>
      <p:sp>
        <p:nvSpPr>
          <p:cNvPr id="3" name="Notes Placeholder"/>
          <p:cNvSpPr>
            <a:spLocks noGrp="1"/>
          </p:cNvSpPr>
          <p:nvPr>
            <p:ph type="body" idx="1"/>
          </p:nvPr>
        </p:nvSpPr>
        <p:spPr>
          <a:xfrm>
            <a:off x="0" y="0"/>
            <a:ext cx="5486400" cy="3600450"/>
          </a:xfrm>
          <a:prstGeom prst="rect">
            <a:avLst/>
          </a:prstGeom>
        </p:spPr>
        <p:txBody>
          <a:bodyPr/>
          <a:lstStyle/>
          <a:p>
            <a:pPr marL="0" indent="0">
              <a:buNone/>
            </a:pPr>
            <a:r>
              <a:rPr lang="de-DE" dirty="0" smtClean="0"/>
              <a:t>https://learningapps.org/watch?v=p260i656t22</a:t>
            </a:r>
          </a:p>
        </p:txBody>
      </p:sp>
    </p:spTree>
    <p:extLst>
      <p:ext uri="{BB962C8B-B14F-4D97-AF65-F5344CB8AC3E}">
        <p14:creationId xmlns:p14="http://schemas.microsoft.com/office/powerpoint/2010/main" val="3204824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de-DE" smtClean="0"/>
              <a:t>Titelmasterformat durch Klicken bearbeiten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B5F9C827-2266-490B-AF9F-98D2A61E1A88}" type="datetimeFigureOut">
              <a:rPr lang="de-DE" smtClean="0"/>
              <a:t>09.10.2024</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59D47BD4-B819-6DE5-958F-9F69118970C7}" type="slidenum">
              <a:rPr lang="de-DE" smtClean="0"/>
              <a:t>‹Nr.›</a:t>
            </a:fld>
            <a:endParaRPr lang="de-DE" dirty="0"/>
          </a:p>
        </p:txBody>
      </p:sp>
    </p:spTree>
    <p:extLst>
      <p:ext uri="{BB962C8B-B14F-4D97-AF65-F5344CB8AC3E}">
        <p14:creationId xmlns:p14="http://schemas.microsoft.com/office/powerpoint/2010/main" val="1152727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5F9C827-2266-490B-AF9F-98D2A61E1A88}" type="datetimeFigureOut">
              <a:rPr lang="de-DE" smtClean="0"/>
              <a:t>09.10.2024</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59D47BD4-B819-6DE5-958F-9F69118970C7}" type="slidenum">
              <a:rPr lang="de-DE" smtClean="0"/>
              <a:t>‹Nr.›</a:t>
            </a:fld>
            <a:endParaRPr lang="de-DE" dirty="0"/>
          </a:p>
        </p:txBody>
      </p:sp>
    </p:spTree>
    <p:extLst>
      <p:ext uri="{BB962C8B-B14F-4D97-AF65-F5344CB8AC3E}">
        <p14:creationId xmlns:p14="http://schemas.microsoft.com/office/powerpoint/2010/main" val="597944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smtClean="0"/>
              <a:t>Titelmasterformat durch Klicken bearbeiten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Formatvorlagen des Textmasters bearbeiten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5F9C827-2266-490B-AF9F-98D2A61E1A88}" type="datetimeFigureOut">
              <a:rPr lang="de-DE" smtClean="0"/>
              <a:t>09.10.2024</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59D47BD4-B819-6DE5-958F-9F69118970C7}" type="slidenum">
              <a:rPr lang="de-DE" smtClean="0"/>
              <a:t>‹Nr.›</a:t>
            </a:fld>
            <a:endParaRPr lang="de-DE"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70572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5F9C827-2266-490B-AF9F-98D2A61E1A88}" type="datetimeFigureOut">
              <a:rPr lang="de-DE" smtClean="0"/>
              <a:t>09.10.2024</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59D47BD4-B819-6DE5-958F-9F69118970C7}" type="slidenum">
              <a:rPr lang="de-DE" smtClean="0"/>
              <a:t>‹Nr.›</a:t>
            </a:fld>
            <a:endParaRPr lang="de-DE" dirty="0"/>
          </a:p>
        </p:txBody>
      </p:sp>
    </p:spTree>
    <p:extLst>
      <p:ext uri="{BB962C8B-B14F-4D97-AF65-F5344CB8AC3E}">
        <p14:creationId xmlns:p14="http://schemas.microsoft.com/office/powerpoint/2010/main" val="7181659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smtClean="0"/>
              <a:t>Titelmasterformat durch Klicken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Formatvorlagen des Textmasters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5F9C827-2266-490B-AF9F-98D2A61E1A88}" type="datetimeFigureOut">
              <a:rPr lang="de-DE" smtClean="0"/>
              <a:t>09.10.2024</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59D47BD4-B819-6DE5-958F-9F69118970C7}" type="slidenum">
              <a:rPr lang="de-DE" smtClean="0"/>
              <a:t>‹Nr.›</a:t>
            </a:fld>
            <a:endParaRPr lang="de-DE"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633310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de-DE" smtClean="0"/>
              <a:t>Titelmasterformat durch Klicken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Formatvorlagen des Textmasters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5F9C827-2266-490B-AF9F-98D2A61E1A88}" type="datetimeFigureOut">
              <a:rPr lang="de-DE" smtClean="0"/>
              <a:t>09.10.2024</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59D47BD4-B819-6DE5-958F-9F69118970C7}" type="slidenum">
              <a:rPr lang="de-DE" smtClean="0"/>
              <a:t>‹Nr.›</a:t>
            </a:fld>
            <a:endParaRPr lang="de-DE" dirty="0"/>
          </a:p>
        </p:txBody>
      </p:sp>
    </p:spTree>
    <p:extLst>
      <p:ext uri="{BB962C8B-B14F-4D97-AF65-F5344CB8AC3E}">
        <p14:creationId xmlns:p14="http://schemas.microsoft.com/office/powerpoint/2010/main" val="21461835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B5F9C827-2266-490B-AF9F-98D2A61E1A88}" type="datetimeFigureOut">
              <a:rPr lang="de-DE" smtClean="0"/>
              <a:t>09.10.2024</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59D47BD4-B819-6DE5-958F-9F69118970C7}" type="slidenum">
              <a:rPr lang="de-DE" smtClean="0"/>
              <a:t>‹Nr.›</a:t>
            </a:fld>
            <a:endParaRPr lang="de-DE" dirty="0"/>
          </a:p>
        </p:txBody>
      </p:sp>
    </p:spTree>
    <p:extLst>
      <p:ext uri="{BB962C8B-B14F-4D97-AF65-F5344CB8AC3E}">
        <p14:creationId xmlns:p14="http://schemas.microsoft.com/office/powerpoint/2010/main" val="11717686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B5F9C827-2266-490B-AF9F-98D2A61E1A88}" type="datetimeFigureOut">
              <a:rPr lang="de-DE" smtClean="0"/>
              <a:t>09.10.2024</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59D47BD4-B819-6DE5-958F-9F69118970C7}" type="slidenum">
              <a:rPr lang="de-DE" smtClean="0"/>
              <a:t>‹Nr.›</a:t>
            </a:fld>
            <a:endParaRPr lang="de-DE" dirty="0"/>
          </a:p>
        </p:txBody>
      </p:sp>
    </p:spTree>
    <p:extLst>
      <p:ext uri="{BB962C8B-B14F-4D97-AF65-F5344CB8AC3E}">
        <p14:creationId xmlns:p14="http://schemas.microsoft.com/office/powerpoint/2010/main" val="17360443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2">
    <p:spTree>
      <p:nvGrpSpPr>
        <p:cNvPr id="1" name=""/>
        <p:cNvGrpSpPr/>
        <p:nvPr/>
      </p:nvGrpSpPr>
      <p:grpSpPr>
        <a:xfrm>
          <a:off x="0" y="0"/>
          <a:ext cx="0" cy="0"/>
          <a:chOff x="0" y="0"/>
          <a:chExt cx="0" cy="0"/>
        </a:xfrm>
      </p:grpSpPr>
      <p:sp>
        <p:nvSpPr>
          <p:cNvPr id="4" name="Placeholder for title"/>
          <p:cNvSpPr>
            <a:spLocks noGrp="1"/>
          </p:cNvSpPr>
          <p:nvPr>
            <p:ph type="title"/>
          </p:nvPr>
        </p:nvSpPr>
        <p:spPr>
          <a:prstGeom prst="rect">
            <a:avLst/>
          </a:prstGeom>
          <a:noFill/>
        </p:spPr>
        <p:txBody>
          <a:bodyPr lIns="91440" tIns="45720" rIns="91440" bIns="45720" rtlCol="0">
            <a:normAutofit/>
          </a:bodyPr>
          <a:lstStyle>
            <a:lvl1pPr>
              <a:buNone/>
              <a:defRPr/>
            </a:lvl1pPr>
          </a:lstStyle>
          <a:p>
            <a:r>
              <a:t>Klicken, um Master-Titelstil zu bearbeiten</a:t>
            </a:r>
            <a:endParaRPr/>
          </a:p>
        </p:txBody>
      </p:sp>
      <p:sp>
        <p:nvSpPr>
          <p:cNvPr id="5" name="Placeholder for body"/>
          <p:cNvSpPr>
            <a:spLocks noGrp="1"/>
          </p:cNvSpPr>
          <p:nvPr>
            <p:ph type="body" idx="1"/>
          </p:nvPr>
        </p:nvSpPr>
        <p:spPr>
          <a:prstGeom prst="rect">
            <a:avLst/>
          </a:prstGeom>
          <a:noFill/>
        </p:spPr>
        <p:txBody>
          <a:bodyPr lIns="91440" tIns="45720" rIns="91440" bIns="45720" rtlCol="0">
            <a:normAutofit/>
          </a:bodyPr>
          <a:lstStyle>
            <a:lvl1pPr>
              <a:defRPr/>
            </a:lvl1pPr>
            <a:lvl2pPr>
              <a:defRPr/>
            </a:lvl2pPr>
            <a:lvl3pPr>
              <a:defRPr/>
            </a:lvl3pPr>
            <a:lvl4pPr>
              <a:defRPr/>
            </a:lvl4pPr>
            <a:lvl5pPr>
              <a:defRPr/>
            </a:lvl5pPr>
            <a:lvl6pPr>
              <a:defRPr/>
            </a:lvl6pPr>
            <a:lvl7pPr>
              <a:defRPr/>
            </a:lvl7pPr>
            <a:lvl8pPr>
              <a:defRPr/>
            </a:lvl8pPr>
            <a:lvl9pPr>
              <a:defRPr/>
            </a:lvl9pPr>
          </a:lstStyle>
          <a:p>
            <a:r>
              <a:t>Erste Ebene</a:t>
            </a:r>
            <a:endParaRPr/>
          </a:p>
          <a:p>
            <a:pPr lvl="1"/>
            <a:r>
              <a:t>Zweite Ebene</a:t>
            </a:r>
            <a:endParaRPr/>
          </a:p>
          <a:p>
            <a:pPr lvl="2"/>
            <a:r>
              <a:t>Dritte Ebene</a:t>
            </a:r>
            <a:endParaRPr/>
          </a:p>
          <a:p>
            <a:pPr lvl="3"/>
            <a:r>
              <a:t>Vierte Ebene</a:t>
            </a:r>
            <a:endParaRPr/>
          </a:p>
          <a:p>
            <a:pPr lvl="4"/>
            <a:r>
              <a:t>Fünfte Ebene</a:t>
            </a:r>
            <a:endParaRPr/>
          </a:p>
          <a:p>
            <a:pPr lvl="5"/>
            <a:r>
              <a:t>Sechste Ebene</a:t>
            </a:r>
            <a:endParaRPr/>
          </a:p>
          <a:p>
            <a:pPr lvl="6"/>
            <a:r>
              <a:t>Siebte Ebene</a:t>
            </a:r>
            <a:endParaRPr/>
          </a:p>
          <a:p>
            <a:pPr lvl="7"/>
            <a:r>
              <a:t>Achte Ebene</a:t>
            </a:r>
            <a:endParaRPr/>
          </a:p>
          <a:p>
            <a:pPr lvl="8"/>
            <a:r>
              <a:t>Neunten Ebene</a:t>
            </a:r>
            <a:endParaRPr/>
          </a:p>
        </p:txBody>
      </p:sp>
      <p:sp>
        <p:nvSpPr>
          <p:cNvPr id="6" name="Placeholder for sldNum"/>
          <p:cNvSpPr>
            <a:spLocks noGrp="1"/>
          </p:cNvSpPr>
          <p:nvPr>
            <p:ph type="sldNum" idx="2"/>
          </p:nvPr>
        </p:nvSpPr>
        <p:spPr>
          <a:prstGeom prst="rect">
            <a:avLst/>
          </a:prstGeom>
          <a:noFill/>
        </p:spPr>
        <p:txBody>
          <a:bodyPr lIns="91440" tIns="45720" rIns="91440" bIns="45720" rtlCol="0">
            <a:normAutofit/>
          </a:bodyPr>
          <a:lstStyle>
            <a:lvl1pPr>
              <a:buNone/>
              <a:defRPr/>
            </a:lvl1pPr>
          </a:lstStyle>
          <a:p>
            <a:fld id="{30A6D17D-055B-4B54-B26B-91B619550665}" type="slidenum">
              <a:t>‹Nr.›</a:t>
            </a:fld>
            <a:endParaRPr dirty="0"/>
          </a:p>
        </p:txBody>
      </p:sp>
    </p:spTree>
    <p:extLst>
      <p:ext uri="{BB962C8B-B14F-4D97-AF65-F5344CB8AC3E}">
        <p14:creationId xmlns:p14="http://schemas.microsoft.com/office/powerpoint/2010/main" val="117863741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B5F9C827-2266-490B-AF9F-98D2A61E1A88}" type="datetimeFigureOut">
              <a:rPr lang="de-DE" smtClean="0"/>
              <a:t>09.10.2024</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59D47BD4-B819-6DE5-958F-9F69118970C7}" type="slidenum">
              <a:rPr lang="de-DE" smtClean="0"/>
              <a:t>‹Nr.›</a:t>
            </a:fld>
            <a:endParaRPr lang="de-DE" dirty="0"/>
          </a:p>
        </p:txBody>
      </p:sp>
    </p:spTree>
    <p:extLst>
      <p:ext uri="{BB962C8B-B14F-4D97-AF65-F5344CB8AC3E}">
        <p14:creationId xmlns:p14="http://schemas.microsoft.com/office/powerpoint/2010/main" val="2911925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5F9C827-2266-490B-AF9F-98D2A61E1A88}" type="datetimeFigureOut">
              <a:rPr lang="de-DE" smtClean="0"/>
              <a:t>09.10.2024</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59D47BD4-B819-6DE5-958F-9F69118970C7}" type="slidenum">
              <a:rPr lang="de-DE" smtClean="0"/>
              <a:t>‹Nr.›</a:t>
            </a:fld>
            <a:endParaRPr lang="de-DE" dirty="0"/>
          </a:p>
        </p:txBody>
      </p:sp>
    </p:spTree>
    <p:extLst>
      <p:ext uri="{BB962C8B-B14F-4D97-AF65-F5344CB8AC3E}">
        <p14:creationId xmlns:p14="http://schemas.microsoft.com/office/powerpoint/2010/main" val="382239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B5F9C827-2266-490B-AF9F-98D2A61E1A88}" type="datetimeFigureOut">
              <a:rPr lang="de-DE" smtClean="0"/>
              <a:t>09.10.2024</a:t>
            </a:fld>
            <a:endParaRPr lang="de-DE" dirty="0"/>
          </a:p>
        </p:txBody>
      </p:sp>
      <p:sp>
        <p:nvSpPr>
          <p:cNvPr id="6" name="Footer Placeholder 5"/>
          <p:cNvSpPr>
            <a:spLocks noGrp="1"/>
          </p:cNvSpPr>
          <p:nvPr>
            <p:ph type="ftr" sz="quarter" idx="11"/>
          </p:nvPr>
        </p:nvSpPr>
        <p:spPr/>
        <p:txBody>
          <a:bodyPr/>
          <a:lstStyle/>
          <a:p>
            <a:endParaRPr lang="de-DE" dirty="0"/>
          </a:p>
        </p:txBody>
      </p:sp>
      <p:sp>
        <p:nvSpPr>
          <p:cNvPr id="7" name="Slide Number Placeholder 6"/>
          <p:cNvSpPr>
            <a:spLocks noGrp="1"/>
          </p:cNvSpPr>
          <p:nvPr>
            <p:ph type="sldNum" sz="quarter" idx="12"/>
          </p:nvPr>
        </p:nvSpPr>
        <p:spPr/>
        <p:txBody>
          <a:bodyPr/>
          <a:lstStyle/>
          <a:p>
            <a:fld id="{59D47BD4-B819-6DE5-958F-9F69118970C7}" type="slidenum">
              <a:rPr lang="de-DE" smtClean="0"/>
              <a:t>‹Nr.›</a:t>
            </a:fld>
            <a:endParaRPr lang="de-DE" dirty="0"/>
          </a:p>
        </p:txBody>
      </p:sp>
    </p:spTree>
    <p:extLst>
      <p:ext uri="{BB962C8B-B14F-4D97-AF65-F5344CB8AC3E}">
        <p14:creationId xmlns:p14="http://schemas.microsoft.com/office/powerpoint/2010/main" val="4182889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B5F9C827-2266-490B-AF9F-98D2A61E1A88}" type="datetimeFigureOut">
              <a:rPr lang="de-DE" smtClean="0"/>
              <a:t>09.10.2024</a:t>
            </a:fld>
            <a:endParaRPr lang="de-DE" dirty="0"/>
          </a:p>
        </p:txBody>
      </p:sp>
      <p:sp>
        <p:nvSpPr>
          <p:cNvPr id="8" name="Footer Placeholder 7"/>
          <p:cNvSpPr>
            <a:spLocks noGrp="1"/>
          </p:cNvSpPr>
          <p:nvPr>
            <p:ph type="ftr" sz="quarter" idx="11"/>
          </p:nvPr>
        </p:nvSpPr>
        <p:spPr/>
        <p:txBody>
          <a:bodyPr/>
          <a:lstStyle/>
          <a:p>
            <a:endParaRPr lang="de-DE" dirty="0"/>
          </a:p>
        </p:txBody>
      </p:sp>
      <p:sp>
        <p:nvSpPr>
          <p:cNvPr id="9" name="Slide Number Placeholder 8"/>
          <p:cNvSpPr>
            <a:spLocks noGrp="1"/>
          </p:cNvSpPr>
          <p:nvPr>
            <p:ph type="sldNum" sz="quarter" idx="12"/>
          </p:nvPr>
        </p:nvSpPr>
        <p:spPr/>
        <p:txBody>
          <a:bodyPr/>
          <a:lstStyle/>
          <a:p>
            <a:fld id="{59D47BD4-B819-6DE5-958F-9F69118970C7}" type="slidenum">
              <a:rPr lang="de-DE" smtClean="0"/>
              <a:t>‹Nr.›</a:t>
            </a:fld>
            <a:endParaRPr lang="de-DE" dirty="0"/>
          </a:p>
        </p:txBody>
      </p:sp>
    </p:spTree>
    <p:extLst>
      <p:ext uri="{BB962C8B-B14F-4D97-AF65-F5344CB8AC3E}">
        <p14:creationId xmlns:p14="http://schemas.microsoft.com/office/powerpoint/2010/main" val="384159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B5F9C827-2266-490B-AF9F-98D2A61E1A88}" type="datetimeFigureOut">
              <a:rPr lang="de-DE" smtClean="0"/>
              <a:t>09.10.2024</a:t>
            </a:fld>
            <a:endParaRPr lang="de-DE" dirty="0"/>
          </a:p>
        </p:txBody>
      </p:sp>
      <p:sp>
        <p:nvSpPr>
          <p:cNvPr id="4" name="Footer Placeholder 3"/>
          <p:cNvSpPr>
            <a:spLocks noGrp="1"/>
          </p:cNvSpPr>
          <p:nvPr>
            <p:ph type="ftr" sz="quarter" idx="11"/>
          </p:nvPr>
        </p:nvSpPr>
        <p:spPr/>
        <p:txBody>
          <a:bodyPr/>
          <a:lstStyle/>
          <a:p>
            <a:endParaRPr lang="de-DE" dirty="0"/>
          </a:p>
        </p:txBody>
      </p:sp>
      <p:sp>
        <p:nvSpPr>
          <p:cNvPr id="5" name="Slide Number Placeholder 4"/>
          <p:cNvSpPr>
            <a:spLocks noGrp="1"/>
          </p:cNvSpPr>
          <p:nvPr>
            <p:ph type="sldNum" sz="quarter" idx="12"/>
          </p:nvPr>
        </p:nvSpPr>
        <p:spPr/>
        <p:txBody>
          <a:bodyPr/>
          <a:lstStyle/>
          <a:p>
            <a:fld id="{59D47BD4-B819-6DE5-958F-9F69118970C7}" type="slidenum">
              <a:rPr lang="de-DE" smtClean="0"/>
              <a:t>‹Nr.›</a:t>
            </a:fld>
            <a:endParaRPr lang="de-DE" dirty="0"/>
          </a:p>
        </p:txBody>
      </p:sp>
    </p:spTree>
    <p:extLst>
      <p:ext uri="{BB962C8B-B14F-4D97-AF65-F5344CB8AC3E}">
        <p14:creationId xmlns:p14="http://schemas.microsoft.com/office/powerpoint/2010/main" val="3105628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F9C827-2266-490B-AF9F-98D2A61E1A88}" type="datetimeFigureOut">
              <a:rPr lang="de-DE" smtClean="0"/>
              <a:t>09.10.2024</a:t>
            </a:fld>
            <a:endParaRPr lang="de-DE" dirty="0"/>
          </a:p>
        </p:txBody>
      </p:sp>
      <p:sp>
        <p:nvSpPr>
          <p:cNvPr id="3" name="Footer Placeholder 2"/>
          <p:cNvSpPr>
            <a:spLocks noGrp="1"/>
          </p:cNvSpPr>
          <p:nvPr>
            <p:ph type="ftr" sz="quarter" idx="11"/>
          </p:nvPr>
        </p:nvSpPr>
        <p:spPr/>
        <p:txBody>
          <a:bodyPr/>
          <a:lstStyle/>
          <a:p>
            <a:endParaRPr lang="de-DE" dirty="0"/>
          </a:p>
        </p:txBody>
      </p:sp>
      <p:sp>
        <p:nvSpPr>
          <p:cNvPr id="4" name="Slide Number Placeholder 3"/>
          <p:cNvSpPr>
            <a:spLocks noGrp="1"/>
          </p:cNvSpPr>
          <p:nvPr>
            <p:ph type="sldNum" sz="quarter" idx="12"/>
          </p:nvPr>
        </p:nvSpPr>
        <p:spPr/>
        <p:txBody>
          <a:bodyPr/>
          <a:lstStyle/>
          <a:p>
            <a:fld id="{59D47BD4-B819-6DE5-958F-9F69118970C7}" type="slidenum">
              <a:rPr lang="de-DE" smtClean="0"/>
              <a:t>‹Nr.›</a:t>
            </a:fld>
            <a:endParaRPr lang="de-DE" dirty="0"/>
          </a:p>
        </p:txBody>
      </p:sp>
    </p:spTree>
    <p:extLst>
      <p:ext uri="{BB962C8B-B14F-4D97-AF65-F5344CB8AC3E}">
        <p14:creationId xmlns:p14="http://schemas.microsoft.com/office/powerpoint/2010/main" val="3638643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de-DE" smtClean="0"/>
              <a:t>Titelmasterformat durch Klicken bearbeiten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B5F9C827-2266-490B-AF9F-98D2A61E1A88}" type="datetimeFigureOut">
              <a:rPr lang="de-DE" smtClean="0"/>
              <a:t>09.10.2024</a:t>
            </a:fld>
            <a:endParaRPr lang="de-DE" dirty="0"/>
          </a:p>
        </p:txBody>
      </p:sp>
      <p:sp>
        <p:nvSpPr>
          <p:cNvPr id="6" name="Footer Placeholder 5"/>
          <p:cNvSpPr>
            <a:spLocks noGrp="1"/>
          </p:cNvSpPr>
          <p:nvPr>
            <p:ph type="ftr" sz="quarter" idx="11"/>
          </p:nvPr>
        </p:nvSpPr>
        <p:spPr/>
        <p:txBody>
          <a:bodyPr/>
          <a:lstStyle/>
          <a:p>
            <a:endParaRPr lang="de-DE" dirty="0"/>
          </a:p>
        </p:txBody>
      </p:sp>
      <p:sp>
        <p:nvSpPr>
          <p:cNvPr id="7" name="Slide Number Placeholder 6"/>
          <p:cNvSpPr>
            <a:spLocks noGrp="1"/>
          </p:cNvSpPr>
          <p:nvPr>
            <p:ph type="sldNum" sz="quarter" idx="12"/>
          </p:nvPr>
        </p:nvSpPr>
        <p:spPr/>
        <p:txBody>
          <a:bodyPr/>
          <a:lstStyle/>
          <a:p>
            <a:fld id="{59D47BD4-B819-6DE5-958F-9F69118970C7}" type="slidenum">
              <a:rPr lang="de-DE" smtClean="0"/>
              <a:t>‹Nr.›</a:t>
            </a:fld>
            <a:endParaRPr lang="de-DE" dirty="0"/>
          </a:p>
        </p:txBody>
      </p:sp>
    </p:spTree>
    <p:extLst>
      <p:ext uri="{BB962C8B-B14F-4D97-AF65-F5344CB8AC3E}">
        <p14:creationId xmlns:p14="http://schemas.microsoft.com/office/powerpoint/2010/main" val="2070138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dirty="0" smtClean="0"/>
              <a:t>Bild durch Klicken auf Symbol hinzufügen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6" name="Footer Placeholder 5"/>
          <p:cNvSpPr>
            <a:spLocks noGrp="1"/>
          </p:cNvSpPr>
          <p:nvPr>
            <p:ph type="ftr" sz="quarter" idx="11"/>
          </p:nvPr>
        </p:nvSpPr>
        <p:spPr/>
        <p:txBody>
          <a:bodyPr/>
          <a:lstStyle/>
          <a:p>
            <a:endParaRPr lang="de-DE" dirty="0"/>
          </a:p>
        </p:txBody>
      </p:sp>
      <p:sp>
        <p:nvSpPr>
          <p:cNvPr id="7" name="Slide Number Placeholder 6"/>
          <p:cNvSpPr>
            <a:spLocks noGrp="1"/>
          </p:cNvSpPr>
          <p:nvPr>
            <p:ph type="sldNum" sz="quarter" idx="12"/>
          </p:nvPr>
        </p:nvSpPr>
        <p:spPr/>
        <p:txBody>
          <a:bodyPr/>
          <a:lstStyle/>
          <a:p>
            <a:fld id="{59D47BD4-B819-6DE5-958F-9F69118970C7}" type="slidenum">
              <a:rPr lang="de-DE" smtClean="0"/>
              <a:t>‹Nr.›</a:t>
            </a:fld>
            <a:endParaRPr lang="de-DE" dirty="0"/>
          </a:p>
        </p:txBody>
      </p:sp>
      <p:sp>
        <p:nvSpPr>
          <p:cNvPr id="5" name="Date Placeholder 4"/>
          <p:cNvSpPr>
            <a:spLocks noGrp="1"/>
          </p:cNvSpPr>
          <p:nvPr>
            <p:ph type="dt" sz="half" idx="10"/>
          </p:nvPr>
        </p:nvSpPr>
        <p:spPr/>
        <p:txBody>
          <a:bodyPr/>
          <a:lstStyle/>
          <a:p>
            <a:fld id="{B5F9C827-2266-490B-AF9F-98D2A61E1A88}" type="datetimeFigureOut">
              <a:rPr lang="de-DE" smtClean="0"/>
              <a:t>09.10.2024</a:t>
            </a:fld>
            <a:endParaRPr lang="de-DE" dirty="0"/>
          </a:p>
        </p:txBody>
      </p:sp>
    </p:spTree>
    <p:extLst>
      <p:ext uri="{BB962C8B-B14F-4D97-AF65-F5344CB8AC3E}">
        <p14:creationId xmlns:p14="http://schemas.microsoft.com/office/powerpoint/2010/main" val="3784256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5F9C827-2266-490B-AF9F-98D2A61E1A88}" type="datetimeFigureOut">
              <a:rPr lang="de-DE" smtClean="0"/>
              <a:t>09.10.2024</a:t>
            </a:fld>
            <a:endParaRPr lang="de-DE"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de-DE"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9D47BD4-B819-6DE5-958F-9F69118970C7}" type="slidenum">
              <a:rPr lang="de-DE" smtClean="0"/>
              <a:t>‹Nr.›</a:t>
            </a:fld>
            <a:endParaRPr lang="de-DE" dirty="0"/>
          </a:p>
        </p:txBody>
      </p:sp>
    </p:spTree>
    <p:extLst>
      <p:ext uri="{BB962C8B-B14F-4D97-AF65-F5344CB8AC3E}">
        <p14:creationId xmlns:p14="http://schemas.microsoft.com/office/powerpoint/2010/main" val="2900787321"/>
      </p:ext>
    </p:extLst>
  </p:cSld>
  <p:clrMap bg1="lt1" tx1="dk1" bg2="lt2" tx2="dk2" accent1="accent1" accent2="accent2" accent3="accent3" accent4="accent4" accent5="accent5" accent6="accent6" hlink="hlink" folHlink="folHlink"/>
  <p:sldLayoutIdLst>
    <p:sldLayoutId id="2335853249" r:id="rId1"/>
    <p:sldLayoutId id="2335853250" r:id="rId2"/>
    <p:sldLayoutId id="2335853251" r:id="rId3"/>
    <p:sldLayoutId id="2335853252" r:id="rId4"/>
    <p:sldLayoutId id="2335853253" r:id="rId5"/>
    <p:sldLayoutId id="2335853254" r:id="rId6"/>
    <p:sldLayoutId id="2335853255" r:id="rId7"/>
    <p:sldLayoutId id="2335853256" r:id="rId8"/>
    <p:sldLayoutId id="2335853257" r:id="rId9"/>
    <p:sldLayoutId id="2335853258" r:id="rId10"/>
    <p:sldLayoutId id="2335853259" r:id="rId11"/>
    <p:sldLayoutId id="2335853260" r:id="rId12"/>
    <p:sldLayoutId id="2335853261" r:id="rId13"/>
    <p:sldLayoutId id="2335853262" r:id="rId14"/>
    <p:sldLayoutId id="2335853263" r:id="rId15"/>
    <p:sldLayoutId id="2335853264" r:id="rId16"/>
    <p:sldLayoutId id="2335853265"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7.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12116754" cy="6614180"/>
          <a:chOff x="0" y="0"/>
          <a:chExt cx="12116754" cy="6614180"/>
        </a:xfrm>
      </p:grpSpPr>
      <p:sp>
        <p:nvSpPr>
          <p:cNvPr id="147" name="Placeholder for title"/>
          <p:cNvSpPr>
            <a:spLocks noGrp="1"/>
          </p:cNvSpPr>
          <p:nvPr>
            <p:ph type="title"/>
          </p:nvPr>
        </p:nvSpPr>
        <p:spPr>
          <a:xfrm>
            <a:off x="0" y="20324"/>
            <a:ext cx="12192000" cy="1320800"/>
          </a:xfrm>
          <a:prstGeom prst="rect">
            <a:avLst/>
          </a:prstGeom>
          <a:noFill/>
        </p:spPr>
        <p:txBody>
          <a:bodyPr lIns="91440" tIns="45720" rIns="91440" bIns="45720" rtlCol="0" anchor="ctr">
            <a:noAutofit/>
          </a:bodyPr>
          <a:lstStyle/>
          <a:p>
            <a:pPr marL="0" indent="0" algn="ctr">
              <a:buNone/>
            </a:pPr>
            <a:r>
              <a:rPr lang="de-DE" sz="4400" noProof="0" dirty="0" smtClean="0">
                <a:solidFill>
                  <a:srgbClr val="000000">
                    <a:alpha val="100000"/>
                  </a:srgbClr>
                </a:solidFill>
                <a:latin typeface="Calibri" panose="020F0502020204030204" pitchFamily="34" charset="0"/>
                <a:cs typeface="Calibri" panose="020F0502020204030204" pitchFamily="34" charset="0"/>
              </a:rPr>
              <a:t>Persönlichkeitsrechte – Paula ist frustriert</a:t>
            </a:r>
            <a:endParaRPr lang="de-DE" noProof="0" dirty="0">
              <a:latin typeface="Calibri" panose="020F0502020204030204" pitchFamily="34" charset="0"/>
              <a:cs typeface="Calibri" panose="020F0502020204030204" pitchFamily="34" charset="0"/>
            </a:endParaRPr>
          </a:p>
        </p:txBody>
      </p:sp>
      <p:sp>
        <p:nvSpPr>
          <p:cNvPr id="148" name="Placeholder for body"/>
          <p:cNvSpPr>
            <a:spLocks noGrp="1"/>
          </p:cNvSpPr>
          <p:nvPr>
            <p:ph type="body" idx="1"/>
          </p:nvPr>
        </p:nvSpPr>
        <p:spPr>
          <a:xfrm>
            <a:off x="649241" y="1690688"/>
            <a:ext cx="7842981" cy="3178472"/>
          </a:xfrm>
          <a:prstGeom prst="rect">
            <a:avLst/>
          </a:prstGeom>
          <a:noFill/>
        </p:spPr>
        <p:txBody>
          <a:bodyPr lIns="91440" tIns="45720" rIns="91440" bIns="45720" rtlCol="0">
            <a:normAutofit fontScale="92500" lnSpcReduction="10000"/>
          </a:bodyPr>
          <a:lstStyle/>
          <a:p>
            <a:pPr marL="0" indent="0">
              <a:buNone/>
            </a:pPr>
            <a:r>
              <a:rPr lang="de-DE" sz="2800" noProof="0" dirty="0" smtClean="0">
                <a:solidFill>
                  <a:srgbClr val="000000">
                    <a:alpha val="100000"/>
                  </a:srgbClr>
                </a:solidFill>
                <a:latin typeface="Calibri"/>
                <a:ea typeface="Calibri"/>
                <a:cs typeface="Calibri"/>
              </a:rPr>
              <a:t>Paula möchte heute Abend mit ihrem Freund auf ein Konzert von ihrem großen Vorbild Ariana Grande. Ihr Freund geht aber lieber mit einem Topmodel, das er nach seinem letzten Fußballspiel kennengelernt hat. Ihre beste Freundin hat ein Bild von </a:t>
            </a:r>
            <a:r>
              <a:rPr lang="de-DE" sz="2800" dirty="0" smtClean="0">
                <a:solidFill>
                  <a:srgbClr val="000000">
                    <a:alpha val="100000"/>
                  </a:srgbClr>
                </a:solidFill>
                <a:latin typeface="Calibri"/>
                <a:ea typeface="Calibri"/>
                <a:cs typeface="Calibri"/>
              </a:rPr>
              <a:t>Paula</a:t>
            </a:r>
            <a:r>
              <a:rPr lang="de-DE" sz="2800" noProof="0" dirty="0" smtClean="0">
                <a:solidFill>
                  <a:srgbClr val="000000">
                    <a:alpha val="100000"/>
                  </a:srgbClr>
                </a:solidFill>
                <a:latin typeface="Calibri"/>
                <a:ea typeface="Calibri"/>
                <a:cs typeface="Calibri"/>
              </a:rPr>
              <a:t> auf Instagram gepostet, um ihrem Freund zu zeigen, wie traurig Paula ist: Paula ist mit einem großen Becher Eiscreme zu sehen, und ihr ganzer Mund ist davon verschmiert. </a:t>
            </a:r>
            <a:endParaRPr lang="de-DE" noProof="0" dirty="0"/>
          </a:p>
        </p:txBody>
      </p:sp>
      <p:pic>
        <p:nvPicPr>
          <p:cNvPr id="149" name="Grafik 148"/>
          <p:cNvPicPr>
            <a:picLocks noChangeAspect="1"/>
          </p:cNvPicPr>
          <p:nvPr/>
        </p:nvPicPr>
        <p:blipFill rotWithShape="1">
          <a:blip r:embed="rId3"/>
          <a:srcRect l="9268" t="7950" r="7515" b="9173"/>
          <a:stretch/>
        </p:blipFill>
        <p:spPr>
          <a:xfrm>
            <a:off x="8492222" y="1727649"/>
            <a:ext cx="2880320" cy="3096344"/>
          </a:xfrm>
          <a:prstGeom prst="rect">
            <a:avLst/>
          </a:prstGeom>
        </p:spPr>
      </p:pic>
      <p:sp>
        <p:nvSpPr>
          <p:cNvPr id="150" name="Placeholder for body"/>
          <p:cNvSpPr>
            <a:spLocks noGrp="1"/>
          </p:cNvSpPr>
          <p:nvPr>
            <p:ph type="body" idx="1"/>
          </p:nvPr>
        </p:nvSpPr>
        <p:spPr>
          <a:xfrm>
            <a:off x="649241" y="4941168"/>
            <a:ext cx="7842981" cy="1656184"/>
          </a:xfrm>
          <a:prstGeom prst="rect">
            <a:avLst/>
          </a:prstGeom>
          <a:noFill/>
        </p:spPr>
        <p:txBody>
          <a:bodyPr lIns="91440" tIns="45720" rIns="91440" bIns="45720" rtlCol="0">
            <a:noAutofit/>
          </a:bodyPr>
          <a:lstStyle/>
          <a:p>
            <a:pPr marL="285750" indent="-285750">
              <a:spcBef>
                <a:spcPts val="600"/>
              </a:spcBef>
              <a:buFont typeface="Arial"/>
              <a:buChar char="●"/>
            </a:pPr>
            <a:r>
              <a:rPr lang="de-DE" sz="2400" dirty="0" smtClean="0">
                <a:solidFill>
                  <a:srgbClr val="000000">
                    <a:alpha val="100000"/>
                  </a:srgbClr>
                </a:solidFill>
                <a:latin typeface="Calibri" panose="020F0502020204030204" pitchFamily="34" charset="0"/>
                <a:ea typeface="Calibri"/>
                <a:cs typeface="Calibri" panose="020F0502020204030204" pitchFamily="34" charset="0"/>
              </a:rPr>
              <a:t>Bist Du</a:t>
            </a:r>
            <a:r>
              <a:rPr lang="de-DE" sz="2400" noProof="0" dirty="0" smtClean="0">
                <a:solidFill>
                  <a:srgbClr val="000000">
                    <a:alpha val="100000"/>
                  </a:srgbClr>
                </a:solidFill>
                <a:latin typeface="Calibri" panose="020F0502020204030204" pitchFamily="34" charset="0"/>
                <a:ea typeface="Calibri"/>
                <a:cs typeface="Calibri" panose="020F0502020204030204" pitchFamily="34" charset="0"/>
              </a:rPr>
              <a:t> schon mal auf einem Bild zu sehen gewesen, auf dem Du Dir gar nicht gefallen hast? </a:t>
            </a:r>
          </a:p>
          <a:p>
            <a:pPr marL="285750" indent="-285750">
              <a:spcBef>
                <a:spcPts val="600"/>
              </a:spcBef>
              <a:buFont typeface="Arial"/>
              <a:buChar char="●"/>
            </a:pPr>
            <a:r>
              <a:rPr lang="de-DE" sz="2400" noProof="0" dirty="0" smtClean="0">
                <a:solidFill>
                  <a:srgbClr val="000000">
                    <a:alpha val="100000"/>
                  </a:srgbClr>
                </a:solidFill>
                <a:latin typeface="Calibri" panose="020F0502020204030204" pitchFamily="34" charset="0"/>
                <a:ea typeface="Calibri"/>
                <a:cs typeface="Calibri" panose="020F0502020204030204" pitchFamily="34" charset="0"/>
              </a:rPr>
              <a:t>Wie ging es Dir dabei?</a:t>
            </a:r>
            <a:endParaRPr lang="de-DE" sz="2400" noProof="0" dirty="0" smtClean="0">
              <a:latin typeface="Calibri" panose="020F0502020204030204" pitchFamily="34" charset="0"/>
              <a:cs typeface="Calibri" panose="020F0502020204030204" pitchFamily="34" charset="0"/>
            </a:endParaRPr>
          </a:p>
          <a:p>
            <a:pPr marL="285750" indent="-285750">
              <a:spcBef>
                <a:spcPts val="600"/>
              </a:spcBef>
              <a:buFont typeface="Arial"/>
              <a:buChar char="●"/>
            </a:pPr>
            <a:r>
              <a:rPr lang="de-DE" sz="2400" b="0" noProof="0" dirty="0" smtClean="0">
                <a:solidFill>
                  <a:srgbClr val="000000">
                    <a:alpha val="100000"/>
                  </a:srgbClr>
                </a:solidFill>
                <a:latin typeface="Calibri" panose="020F0502020204030204" pitchFamily="34" charset="0"/>
                <a:ea typeface="Calibri"/>
                <a:cs typeface="Calibri" panose="020F0502020204030204" pitchFamily="34" charset="0"/>
              </a:rPr>
              <a:t>Was kann Paula (in Zukunft) dagegen tun?</a:t>
            </a:r>
            <a:endParaRPr lang="de-DE" sz="2400" noProof="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93366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0"/>
                                        </p:tgtEl>
                                        <p:attrNameLst>
                                          <p:attrName>style.visibility</p:attrName>
                                        </p:attrNameLst>
                                      </p:cBhvr>
                                      <p:to>
                                        <p:strVal val="visible"/>
                                      </p:to>
                                    </p:set>
                                    <p:animEffect transition="in" filter="fade">
                                      <p:cBhvr>
                                        <p:cTn id="7" dur="1000"/>
                                        <p:tgtEl>
                                          <p:spTgt spid="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12146873" cy="6778354"/>
          <a:chOff x="0" y="0"/>
          <a:chExt cx="12146873" cy="6778354"/>
        </a:xfrm>
      </p:grpSpPr>
      <p:sp>
        <p:nvSpPr>
          <p:cNvPr id="152" name="Placeholder for title"/>
          <p:cNvSpPr>
            <a:spLocks noGrp="1"/>
          </p:cNvSpPr>
          <p:nvPr>
            <p:ph type="title"/>
          </p:nvPr>
        </p:nvSpPr>
        <p:spPr>
          <a:xfrm>
            <a:off x="-6006" y="1852"/>
            <a:ext cx="12198005" cy="1320800"/>
          </a:xfrm>
          <a:prstGeom prst="rect">
            <a:avLst/>
          </a:prstGeom>
          <a:noFill/>
        </p:spPr>
        <p:txBody>
          <a:bodyPr lIns="91440" tIns="45720" rIns="91440" bIns="45720" rtlCol="0" anchor="ctr">
            <a:normAutofit/>
          </a:bodyPr>
          <a:lstStyle/>
          <a:p>
            <a:pPr marL="0" indent="0" algn="ctr">
              <a:buNone/>
            </a:pPr>
            <a:r>
              <a:rPr lang="de-DE" sz="4400" b="0" noProof="0" dirty="0" smtClean="0">
                <a:solidFill>
                  <a:srgbClr val="000000">
                    <a:alpha val="100000"/>
                  </a:srgbClr>
                </a:solidFill>
                <a:latin typeface="Calibri" panose="020F0502020204030204" pitchFamily="34" charset="0"/>
                <a:cs typeface="Calibri" panose="020F0502020204030204" pitchFamily="34" charset="0"/>
              </a:rPr>
              <a:t>Persönlichkeitsrechte – Paula ist frustriert</a:t>
            </a:r>
            <a:endParaRPr lang="de-DE" noProof="0" dirty="0">
              <a:latin typeface="Calibri" panose="020F0502020204030204" pitchFamily="34" charset="0"/>
              <a:cs typeface="Calibri" panose="020F0502020204030204" pitchFamily="34" charset="0"/>
            </a:endParaRPr>
          </a:p>
        </p:txBody>
      </p:sp>
      <p:sp>
        <p:nvSpPr>
          <p:cNvPr id="153" name="Placeholder for body"/>
          <p:cNvSpPr>
            <a:spLocks noGrp="1"/>
          </p:cNvSpPr>
          <p:nvPr>
            <p:ph type="body" idx="1"/>
          </p:nvPr>
        </p:nvSpPr>
        <p:spPr>
          <a:xfrm>
            <a:off x="420414" y="1825625"/>
            <a:ext cx="4598276" cy="4351338"/>
          </a:xfrm>
          <a:prstGeom prst="rect">
            <a:avLst/>
          </a:prstGeom>
          <a:noFill/>
        </p:spPr>
        <p:txBody>
          <a:bodyPr lIns="91440" tIns="45720" rIns="91440" bIns="45720" rtlCol="0">
            <a:normAutofit/>
          </a:bodyPr>
          <a:lstStyle/>
          <a:p>
            <a:pPr marL="0" indent="0">
              <a:lnSpc>
                <a:spcPct val="90000"/>
              </a:lnSpc>
              <a:buNone/>
            </a:pPr>
            <a:r>
              <a:rPr lang="de-DE" sz="2600" dirty="0">
                <a:solidFill>
                  <a:srgbClr val="000000">
                    <a:alpha val="100000"/>
                  </a:srgbClr>
                </a:solidFill>
                <a:latin typeface="Calibri"/>
                <a:ea typeface="Calibri"/>
                <a:cs typeface="Calibri"/>
              </a:rPr>
              <a:t>Informiere Dich über das „Recht am eigenen Bild</a:t>
            </a:r>
            <a:r>
              <a:rPr lang="de-DE" sz="2600" dirty="0" smtClean="0">
                <a:solidFill>
                  <a:srgbClr val="000000">
                    <a:alpha val="100000"/>
                  </a:srgbClr>
                </a:solidFill>
                <a:latin typeface="Calibri"/>
                <a:ea typeface="Calibri"/>
                <a:cs typeface="Calibri"/>
              </a:rPr>
              <a:t>“. </a:t>
            </a:r>
          </a:p>
          <a:p>
            <a:pPr marL="0" indent="0">
              <a:lnSpc>
                <a:spcPct val="90000"/>
              </a:lnSpc>
              <a:buNone/>
            </a:pPr>
            <a:r>
              <a:rPr lang="de-DE" sz="2600" dirty="0" smtClean="0">
                <a:solidFill>
                  <a:srgbClr val="000000">
                    <a:alpha val="100000"/>
                  </a:srgbClr>
                </a:solidFill>
                <a:latin typeface="Calibri"/>
                <a:ea typeface="Calibri"/>
                <a:cs typeface="Calibri"/>
              </a:rPr>
              <a:t>Bearbeite dazu </a:t>
            </a:r>
            <a:r>
              <a:rPr lang="de-DE" sz="2600" dirty="0">
                <a:solidFill>
                  <a:srgbClr val="000000">
                    <a:alpha val="100000"/>
                  </a:srgbClr>
                </a:solidFill>
                <a:latin typeface="Calibri"/>
                <a:ea typeface="Calibri"/>
                <a:cs typeface="Calibri"/>
              </a:rPr>
              <a:t>die Aufgaben auf dem </a:t>
            </a:r>
            <a:r>
              <a:rPr lang="de-DE" sz="2600" dirty="0" smtClean="0">
                <a:solidFill>
                  <a:srgbClr val="000000">
                    <a:alpha val="100000"/>
                  </a:srgbClr>
                </a:solidFill>
                <a:latin typeface="Calibri"/>
                <a:ea typeface="Calibri"/>
                <a:cs typeface="Calibri"/>
              </a:rPr>
              <a:t>Arbeitsblatt.</a:t>
            </a:r>
            <a:endParaRPr lang="de-DE" sz="2600" dirty="0">
              <a:solidFill>
                <a:srgbClr val="000000">
                  <a:alpha val="100000"/>
                </a:srgbClr>
              </a:solidFill>
              <a:latin typeface="Calibri"/>
              <a:ea typeface="Calibri"/>
              <a:cs typeface="Calibri"/>
            </a:endParaRPr>
          </a:p>
          <a:p>
            <a:pPr marL="0" indent="0">
              <a:buNone/>
            </a:pPr>
            <a:endParaRPr lang="de-DE" noProof="0" dirty="0" smtClean="0"/>
          </a:p>
          <a:p>
            <a:pPr marL="0" indent="0">
              <a:buNone/>
            </a:pPr>
            <a:endParaRPr lang="de-DE" noProof="0" dirty="0"/>
          </a:p>
        </p:txBody>
      </p:sp>
      <p:sp>
        <p:nvSpPr>
          <p:cNvPr id="154" name="Placeholder for sldNum"/>
          <p:cNvSpPr>
            <a:spLocks noGrp="1"/>
          </p:cNvSpPr>
          <p:nvPr>
            <p:ph type="sldNum" idx="2"/>
          </p:nvPr>
        </p:nvSpPr>
        <p:spPr>
          <a:prstGeom prst="rect">
            <a:avLst/>
          </a:prstGeom>
          <a:noFill/>
        </p:spPr>
        <p:txBody>
          <a:bodyPr lIns="91440" tIns="45720" rIns="91440" bIns="45720" rtlCol="0">
            <a:normAutofit/>
          </a:bodyPr>
          <a:lstStyle>
            <a:lvl1pPr>
              <a:buNone/>
              <a:defRPr/>
            </a:lvl1pPr>
          </a:lstStyle>
          <a:p>
            <a:fld id="{0182CB61-3D26-7EAA-9B6C-E2C427EE6608}" type="slidenum">
              <a:t>2</a:t>
            </a:fld>
            <a:endParaRPr dirty="0"/>
          </a:p>
        </p:txBody>
      </p:sp>
      <p:pic>
        <p:nvPicPr>
          <p:cNvPr id="2" name="Grafik 1"/>
          <p:cNvPicPr>
            <a:picLocks noChangeAspect="1"/>
          </p:cNvPicPr>
          <p:nvPr/>
        </p:nvPicPr>
        <p:blipFill>
          <a:blip r:embed="rId3"/>
          <a:stretch>
            <a:fillRect/>
          </a:stretch>
        </p:blipFill>
        <p:spPr>
          <a:xfrm>
            <a:off x="5231811" y="1502900"/>
            <a:ext cx="3339569" cy="4764187"/>
          </a:xfrm>
          <a:prstGeom prst="rect">
            <a:avLst/>
          </a:prstGeom>
        </p:spPr>
      </p:pic>
      <p:pic>
        <p:nvPicPr>
          <p:cNvPr id="3" name="Grafik 2"/>
          <p:cNvPicPr>
            <a:picLocks noChangeAspect="1"/>
          </p:cNvPicPr>
          <p:nvPr/>
        </p:nvPicPr>
        <p:blipFill>
          <a:blip r:embed="rId4"/>
          <a:stretch>
            <a:fillRect/>
          </a:stretch>
        </p:blipFill>
        <p:spPr>
          <a:xfrm>
            <a:off x="8571380" y="1502900"/>
            <a:ext cx="3291676" cy="4769150"/>
          </a:xfrm>
          <a:prstGeom prst="rect">
            <a:avLst/>
          </a:prstGeom>
        </p:spPr>
      </p:pic>
    </p:spTree>
    <p:extLst>
      <p:ext uri="{BB962C8B-B14F-4D97-AF65-F5344CB8AC3E}">
        <p14:creationId xmlns:p14="http://schemas.microsoft.com/office/powerpoint/2010/main" val="25217522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11889069" cy="6040244"/>
          <a:chOff x="0" y="0"/>
          <a:chExt cx="11889069" cy="6040244"/>
        </a:xfrm>
      </p:grpSpPr>
      <p:sp>
        <p:nvSpPr>
          <p:cNvPr id="160" name="Placeholder for title"/>
          <p:cNvSpPr>
            <a:spLocks noGrp="1"/>
          </p:cNvSpPr>
          <p:nvPr>
            <p:ph type="title"/>
          </p:nvPr>
        </p:nvSpPr>
        <p:spPr>
          <a:xfrm>
            <a:off x="0" y="0"/>
            <a:ext cx="12192000" cy="1320800"/>
          </a:xfrm>
          <a:prstGeom prst="rect">
            <a:avLst/>
          </a:prstGeom>
          <a:noFill/>
        </p:spPr>
        <p:txBody>
          <a:bodyPr lIns="91440" tIns="45720" rIns="91440" bIns="45720" rtlCol="0" anchor="ctr">
            <a:normAutofit/>
          </a:bodyPr>
          <a:lstStyle/>
          <a:p>
            <a:pPr marL="0" indent="0" algn="ctr">
              <a:buNone/>
            </a:pPr>
            <a:r>
              <a:rPr lang="de-DE" sz="4400" noProof="0" dirty="0" smtClean="0">
                <a:solidFill>
                  <a:srgbClr val="000000">
                    <a:alpha val="100000"/>
                  </a:srgbClr>
                </a:solidFill>
                <a:latin typeface="Calibri" panose="020F0502020204030204" pitchFamily="34" charset="0"/>
                <a:cs typeface="Calibri" panose="020F0502020204030204" pitchFamily="34" charset="0"/>
              </a:rPr>
              <a:t>Lösung „Recht am eigenen Bild“</a:t>
            </a:r>
            <a:endParaRPr lang="de-DE" noProof="0" dirty="0">
              <a:latin typeface="Calibri" panose="020F0502020204030204" pitchFamily="34" charset="0"/>
              <a:cs typeface="Calibri" panose="020F0502020204030204" pitchFamily="34" charset="0"/>
            </a:endParaRPr>
          </a:p>
        </p:txBody>
      </p:sp>
      <p:sp>
        <p:nvSpPr>
          <p:cNvPr id="161" name="Placeholder for body"/>
          <p:cNvSpPr>
            <a:spLocks noGrp="1"/>
          </p:cNvSpPr>
          <p:nvPr>
            <p:ph type="body" idx="1"/>
          </p:nvPr>
        </p:nvSpPr>
        <p:spPr>
          <a:xfrm>
            <a:off x="838200" y="1825625"/>
            <a:ext cx="4926646" cy="4214619"/>
          </a:xfrm>
          <a:prstGeom prst="rect">
            <a:avLst/>
          </a:prstGeom>
          <a:noFill/>
        </p:spPr>
        <p:txBody>
          <a:bodyPr lIns="91440" tIns="45720" rIns="91440" bIns="45720" rtlCol="0">
            <a:normAutofit/>
          </a:bodyPr>
          <a:lstStyle/>
          <a:p>
            <a:pPr marL="0" indent="0">
              <a:buNone/>
            </a:pPr>
            <a:endParaRPr lang="de-DE" noProof="0" dirty="0" smtClean="0"/>
          </a:p>
          <a:p>
            <a:pPr marL="0" indent="0">
              <a:buNone/>
            </a:pPr>
            <a:endParaRPr lang="de-DE" noProof="0" dirty="0" smtClean="0"/>
          </a:p>
        </p:txBody>
      </p:sp>
      <p:pic>
        <p:nvPicPr>
          <p:cNvPr id="2" name="Grafik 1"/>
          <p:cNvPicPr>
            <a:picLocks noChangeAspect="1"/>
          </p:cNvPicPr>
          <p:nvPr/>
        </p:nvPicPr>
        <p:blipFill>
          <a:blip r:embed="rId3"/>
          <a:stretch>
            <a:fillRect/>
          </a:stretch>
        </p:blipFill>
        <p:spPr>
          <a:xfrm>
            <a:off x="4086485" y="1052736"/>
            <a:ext cx="4019029" cy="5805264"/>
          </a:xfrm>
          <a:prstGeom prst="rect">
            <a:avLst/>
          </a:prstGeom>
        </p:spPr>
      </p:pic>
    </p:spTree>
    <p:extLst>
      <p:ext uri="{BB962C8B-B14F-4D97-AF65-F5344CB8AC3E}">
        <p14:creationId xmlns:p14="http://schemas.microsoft.com/office/powerpoint/2010/main" val="19997258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11889069" cy="6040244"/>
          <a:chOff x="0" y="0"/>
          <a:chExt cx="11889069" cy="6040244"/>
        </a:xfrm>
      </p:grpSpPr>
      <p:sp>
        <p:nvSpPr>
          <p:cNvPr id="160" name="Placeholder for title"/>
          <p:cNvSpPr>
            <a:spLocks noGrp="1"/>
          </p:cNvSpPr>
          <p:nvPr>
            <p:ph type="title"/>
          </p:nvPr>
        </p:nvSpPr>
        <p:spPr>
          <a:xfrm>
            <a:off x="0" y="0"/>
            <a:ext cx="12192000" cy="1320800"/>
          </a:xfrm>
          <a:prstGeom prst="rect">
            <a:avLst/>
          </a:prstGeom>
          <a:noFill/>
        </p:spPr>
        <p:txBody>
          <a:bodyPr lIns="91440" tIns="45720" rIns="91440" bIns="45720" rtlCol="0" anchor="ctr">
            <a:normAutofit/>
          </a:bodyPr>
          <a:lstStyle/>
          <a:p>
            <a:pPr marL="0" indent="0" algn="ctr">
              <a:buNone/>
            </a:pPr>
            <a:r>
              <a:rPr lang="de-DE" sz="4400" noProof="0" dirty="0" smtClean="0">
                <a:solidFill>
                  <a:srgbClr val="000000">
                    <a:alpha val="100000"/>
                  </a:srgbClr>
                </a:solidFill>
                <a:latin typeface="Calibri" panose="020F0502020204030204" pitchFamily="34" charset="0"/>
                <a:cs typeface="Calibri" panose="020F0502020204030204" pitchFamily="34" charset="0"/>
              </a:rPr>
              <a:t>Unterscheidung von Fachbegriffen</a:t>
            </a:r>
            <a:endParaRPr lang="de-DE" noProof="0" dirty="0">
              <a:latin typeface="Calibri" panose="020F0502020204030204" pitchFamily="34" charset="0"/>
              <a:cs typeface="Calibri" panose="020F0502020204030204" pitchFamily="34" charset="0"/>
            </a:endParaRPr>
          </a:p>
        </p:txBody>
      </p:sp>
      <p:sp>
        <p:nvSpPr>
          <p:cNvPr id="161" name="Placeholder for body"/>
          <p:cNvSpPr>
            <a:spLocks noGrp="1"/>
          </p:cNvSpPr>
          <p:nvPr>
            <p:ph type="body" idx="1"/>
          </p:nvPr>
        </p:nvSpPr>
        <p:spPr>
          <a:xfrm>
            <a:off x="838200" y="1825625"/>
            <a:ext cx="4926646" cy="4214619"/>
          </a:xfrm>
          <a:prstGeom prst="rect">
            <a:avLst/>
          </a:prstGeom>
          <a:noFill/>
        </p:spPr>
        <p:txBody>
          <a:bodyPr lIns="91440" tIns="45720" rIns="91440" bIns="45720" rtlCol="0">
            <a:normAutofit lnSpcReduction="10000"/>
          </a:bodyPr>
          <a:lstStyle/>
          <a:p>
            <a:pPr marL="0" indent="0">
              <a:lnSpc>
                <a:spcPct val="115000"/>
              </a:lnSpc>
              <a:buNone/>
            </a:pPr>
            <a:r>
              <a:rPr lang="de-DE" sz="2400" b="0" noProof="0" dirty="0" smtClean="0">
                <a:solidFill>
                  <a:srgbClr val="000000">
                    <a:alpha val="100000"/>
                  </a:srgbClr>
                </a:solidFill>
              </a:rPr>
              <a:t>In dem Text gab es ein paar Begriffe, die Du noch nicht kennst. </a:t>
            </a:r>
          </a:p>
          <a:p>
            <a:pPr marL="360000" indent="-360000">
              <a:lnSpc>
                <a:spcPct val="115000"/>
              </a:lnSpc>
            </a:pPr>
            <a:r>
              <a:rPr lang="de-DE" sz="2400" b="0" noProof="0" dirty="0" smtClean="0">
                <a:solidFill>
                  <a:srgbClr val="000000">
                    <a:alpha val="100000"/>
                  </a:srgbClr>
                </a:solidFill>
              </a:rPr>
              <a:t>Nutze die Learning-App, um herauszufinden, was es mit dem „Beiwerk“, der „Panoramafreiheit“, dem „Recht am eigenen Bild“ und den „Personen der Zeitgeschichte“ auf sich hat.</a:t>
            </a:r>
            <a:endParaRPr lang="de-DE" noProof="0" dirty="0" smtClean="0"/>
          </a:p>
          <a:p>
            <a:pPr marL="0" indent="0">
              <a:buNone/>
            </a:pPr>
            <a:endParaRPr lang="de-DE" noProof="0" dirty="0" smtClean="0"/>
          </a:p>
          <a:p>
            <a:pPr marL="0" indent="0">
              <a:buNone/>
            </a:pPr>
            <a:endParaRPr lang="de-DE" noProof="0" dirty="0" smtClean="0"/>
          </a:p>
        </p:txBody>
      </p:sp>
      <p:pic>
        <p:nvPicPr>
          <p:cNvPr id="162" name="Grafik 161"/>
          <p:cNvPicPr>
            <a:picLocks noChangeAspect="1"/>
          </p:cNvPicPr>
          <p:nvPr/>
        </p:nvPicPr>
        <p:blipFill>
          <a:blip r:embed="rId3"/>
          <a:srcRect/>
          <a:stretch>
            <a:fillRect/>
          </a:stretch>
        </p:blipFill>
        <p:spPr>
          <a:xfrm>
            <a:off x="5879976" y="2060848"/>
            <a:ext cx="5723284" cy="3067254"/>
          </a:xfrm>
          <a:prstGeom prst="rect">
            <a:avLst/>
          </a:prstGeom>
        </p:spPr>
      </p:pic>
      <p:pic>
        <p:nvPicPr>
          <p:cNvPr id="163" name="Grafik 162"/>
          <p:cNvPicPr>
            <a:picLocks noChangeAspect="1"/>
          </p:cNvPicPr>
          <p:nvPr/>
        </p:nvPicPr>
        <p:blipFill>
          <a:blip r:embed="rId4"/>
          <a:srcRect/>
          <a:stretch>
            <a:fillRect/>
          </a:stretch>
        </p:blipFill>
        <p:spPr>
          <a:xfrm>
            <a:off x="7629564" y="2493711"/>
            <a:ext cx="2224108" cy="2201528"/>
          </a:xfrm>
          <a:prstGeom prst="rect">
            <a:avLst/>
          </a:prstGeom>
        </p:spPr>
      </p:pic>
    </p:spTree>
    <p:extLst>
      <p:ext uri="{BB962C8B-B14F-4D97-AF65-F5344CB8AC3E}">
        <p14:creationId xmlns:p14="http://schemas.microsoft.com/office/powerpoint/2010/main" val="673721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3"/>
                                        </p:tgtEl>
                                        <p:attrNameLst>
                                          <p:attrName>style.visibility</p:attrName>
                                        </p:attrNameLst>
                                      </p:cBhvr>
                                      <p:to>
                                        <p:strVal val="visible"/>
                                      </p:to>
                                    </p:set>
                                    <p:animEffect transition="in" filter="fade">
                                      <p:cBhvr>
                                        <p:cTn id="7" dur="1000"/>
                                        <p:tgtEl>
                                          <p:spTgt spid="1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Theme2">
  <a:themeElements>
    <a:clrScheme name="Theme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0</TotalTime>
  <Words>208</Words>
  <Application>Microsoft Office PowerPoint</Application>
  <PresentationFormat>Breitbild</PresentationFormat>
  <Paragraphs>15</Paragraphs>
  <Slides>4</Slides>
  <Notes>4</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4</vt:i4>
      </vt:variant>
    </vt:vector>
  </HeadingPairs>
  <TitlesOfParts>
    <vt:vector size="9" baseType="lpstr">
      <vt:lpstr>Arial</vt:lpstr>
      <vt:lpstr>Calibri</vt:lpstr>
      <vt:lpstr>Trebuchet MS</vt:lpstr>
      <vt:lpstr>Wingdings 3</vt:lpstr>
      <vt:lpstr>Facette</vt:lpstr>
      <vt:lpstr>Persönlichkeitsrechte – Paula ist frustriert</vt:lpstr>
      <vt:lpstr>Persönlichkeitsrechte – Paula ist frustriert</vt:lpstr>
      <vt:lpstr>Lösung „Recht am eigenen Bild“</vt:lpstr>
      <vt:lpstr>Unterscheidung von Fachbegriffen</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Untitled Presentation</dc:title>
  <dc:subject/>
  <dc:creator>Unknown Creator</dc:creator>
  <cp:keywords/>
  <dc:description/>
  <cp:lastModifiedBy>Hundertmark, Svea (IQSH)</cp:lastModifiedBy>
  <cp:revision>79</cp:revision>
  <dcterms:created xsi:type="dcterms:W3CDTF">2022-03-09T14:42:00Z</dcterms:created>
  <dcterms:modified xsi:type="dcterms:W3CDTF">2024-10-09T09:57:22Z</dcterms:modified>
  <cp:category/>
</cp:coreProperties>
</file>